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46"/>
  </p:notesMasterIdLst>
  <p:sldIdLst>
    <p:sldId id="339" r:id="rId3"/>
    <p:sldId id="433" r:id="rId4"/>
    <p:sldId id="458" r:id="rId5"/>
    <p:sldId id="459" r:id="rId6"/>
    <p:sldId id="461" r:id="rId7"/>
    <p:sldId id="460" r:id="rId8"/>
    <p:sldId id="507" r:id="rId9"/>
    <p:sldId id="508" r:id="rId10"/>
    <p:sldId id="509" r:id="rId11"/>
    <p:sldId id="510" r:id="rId12"/>
    <p:sldId id="451" r:id="rId13"/>
    <p:sldId id="462" r:id="rId14"/>
    <p:sldId id="464" r:id="rId15"/>
    <p:sldId id="452" r:id="rId16"/>
    <p:sldId id="471" r:id="rId17"/>
    <p:sldId id="463" r:id="rId18"/>
    <p:sldId id="446" r:id="rId19"/>
    <p:sldId id="447" r:id="rId20"/>
    <p:sldId id="448" r:id="rId21"/>
    <p:sldId id="449" r:id="rId22"/>
    <p:sldId id="450" r:id="rId23"/>
    <p:sldId id="475" r:id="rId24"/>
    <p:sldId id="465" r:id="rId25"/>
    <p:sldId id="269" r:id="rId26"/>
    <p:sldId id="270" r:id="rId27"/>
    <p:sldId id="271" r:id="rId28"/>
    <p:sldId id="302" r:id="rId29"/>
    <p:sldId id="303" r:id="rId30"/>
    <p:sldId id="305" r:id="rId31"/>
    <p:sldId id="265" r:id="rId32"/>
    <p:sldId id="306" r:id="rId33"/>
    <p:sldId id="308" r:id="rId34"/>
    <p:sldId id="310" r:id="rId35"/>
    <p:sldId id="466" r:id="rId36"/>
    <p:sldId id="472" r:id="rId37"/>
    <p:sldId id="470" r:id="rId38"/>
    <p:sldId id="512" r:id="rId39"/>
    <p:sldId id="513" r:id="rId40"/>
    <p:sldId id="514" r:id="rId41"/>
    <p:sldId id="515" r:id="rId42"/>
    <p:sldId id="516" r:id="rId43"/>
    <p:sldId id="517" r:id="rId44"/>
    <p:sldId id="51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FF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03FF0-676A-41BD-BBB1-ECA26671843B}" v="15" dt="2024-06-04T21:33:42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3801" autoAdjust="0"/>
  </p:normalViewPr>
  <p:slideViewPr>
    <p:cSldViewPr snapToGrid="0">
      <p:cViewPr varScale="1">
        <p:scale>
          <a:sx n="63" d="100"/>
          <a:sy n="63" d="100"/>
        </p:scale>
        <p:origin x="9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 rahimov" userId="691968c839ab1598" providerId="LiveId" clId="{B2003FF0-676A-41BD-BBB1-ECA26671843B}"/>
    <pc:docChg chg="undo custSel addSld delSld modSld">
      <pc:chgData name="avi rahimov" userId="691968c839ab1598" providerId="LiveId" clId="{B2003FF0-676A-41BD-BBB1-ECA26671843B}" dt="2024-06-04T21:33:42.889" v="191" actId="20577"/>
      <pc:docMkLst>
        <pc:docMk/>
      </pc:docMkLst>
      <pc:sldChg chg="delSp modSp mod">
        <pc:chgData name="avi rahimov" userId="691968c839ab1598" providerId="LiveId" clId="{B2003FF0-676A-41BD-BBB1-ECA26671843B}" dt="2024-06-04T21:33:35.775" v="190" actId="782"/>
        <pc:sldMkLst>
          <pc:docMk/>
          <pc:sldMk cId="2645343779" sldId="339"/>
        </pc:sldMkLst>
        <pc:spChg chg="mod">
          <ac:chgData name="avi rahimov" userId="691968c839ab1598" providerId="LiveId" clId="{B2003FF0-676A-41BD-BBB1-ECA26671843B}" dt="2024-06-03T21:15:35.572" v="2" actId="122"/>
          <ac:spMkLst>
            <pc:docMk/>
            <pc:sldMk cId="2645343779" sldId="339"/>
            <ac:spMk id="2" creationId="{EF964CFF-D052-4AEF-9A33-823169399771}"/>
          </ac:spMkLst>
        </pc:spChg>
        <pc:spChg chg="mod">
          <ac:chgData name="avi rahimov" userId="691968c839ab1598" providerId="LiveId" clId="{B2003FF0-676A-41BD-BBB1-ECA26671843B}" dt="2024-06-04T21:33:35.775" v="190" actId="782"/>
          <ac:spMkLst>
            <pc:docMk/>
            <pc:sldMk cId="2645343779" sldId="339"/>
            <ac:spMk id="3" creationId="{3E789843-89A5-4582-BB2D-0E0710A020CB}"/>
          </ac:spMkLst>
        </pc:spChg>
        <pc:spChg chg="del">
          <ac:chgData name="avi rahimov" userId="691968c839ab1598" providerId="LiveId" clId="{B2003FF0-676A-41BD-BBB1-ECA26671843B}" dt="2024-06-03T21:15:51.878" v="7" actId="478"/>
          <ac:spMkLst>
            <pc:docMk/>
            <pc:sldMk cId="2645343779" sldId="339"/>
            <ac:spMk id="11" creationId="{0059A83D-BB62-4B5C-ACB3-8EFC618F24A6}"/>
          </ac:spMkLst>
        </pc:spChg>
      </pc:sldChg>
      <pc:sldChg chg="delSp modSp mod modAnim">
        <pc:chgData name="avi rahimov" userId="691968c839ab1598" providerId="LiveId" clId="{B2003FF0-676A-41BD-BBB1-ECA26671843B}" dt="2024-06-04T21:33:42.889" v="191" actId="20577"/>
        <pc:sldMkLst>
          <pc:docMk/>
          <pc:sldMk cId="4285979471" sldId="433"/>
        </pc:sldMkLst>
        <pc:spChg chg="mod">
          <ac:chgData name="avi rahimov" userId="691968c839ab1598" providerId="LiveId" clId="{B2003FF0-676A-41BD-BBB1-ECA26671843B}" dt="2024-06-03T21:16:03.943" v="10" actId="122"/>
          <ac:spMkLst>
            <pc:docMk/>
            <pc:sldMk cId="4285979471" sldId="433"/>
            <ac:spMk id="2" creationId="{EF964CFF-D052-4AEF-9A33-823169399771}"/>
          </ac:spMkLst>
        </pc:spChg>
        <pc:spChg chg="mod">
          <ac:chgData name="avi rahimov" userId="691968c839ab1598" providerId="LiveId" clId="{B2003FF0-676A-41BD-BBB1-ECA26671843B}" dt="2024-06-04T21:33:42.889" v="191" actId="20577"/>
          <ac:spMkLst>
            <pc:docMk/>
            <pc:sldMk cId="4285979471" sldId="433"/>
            <ac:spMk id="3" creationId="{3E789843-89A5-4582-BB2D-0E0710A020CB}"/>
          </ac:spMkLst>
        </pc:spChg>
        <pc:spChg chg="del">
          <ac:chgData name="avi rahimov" userId="691968c839ab1598" providerId="LiveId" clId="{B2003FF0-676A-41BD-BBB1-ECA26671843B}" dt="2024-06-03T21:16:06.739" v="11" actId="478"/>
          <ac:spMkLst>
            <pc:docMk/>
            <pc:sldMk cId="4285979471" sldId="433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19:20.796" v="56" actId="478"/>
        <pc:sldMkLst>
          <pc:docMk/>
          <pc:sldMk cId="3003598365" sldId="446"/>
        </pc:sldMkLst>
        <pc:spChg chg="mod">
          <ac:chgData name="avi rahimov" userId="691968c839ab1598" providerId="LiveId" clId="{B2003FF0-676A-41BD-BBB1-ECA26671843B}" dt="2024-06-03T21:19:01.397" v="50" actId="1076"/>
          <ac:spMkLst>
            <pc:docMk/>
            <pc:sldMk cId="3003598365" sldId="446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19:20.796" v="56" actId="478"/>
          <ac:spMkLst>
            <pc:docMk/>
            <pc:sldMk cId="3003598365" sldId="446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19:35.265" v="61" actId="478"/>
        <pc:sldMkLst>
          <pc:docMk/>
          <pc:sldMk cId="257228873" sldId="447"/>
        </pc:sldMkLst>
        <pc:spChg chg="del">
          <ac:chgData name="avi rahimov" userId="691968c839ab1598" providerId="LiveId" clId="{B2003FF0-676A-41BD-BBB1-ECA26671843B}" dt="2024-06-03T21:19:35.265" v="61" actId="478"/>
          <ac:spMkLst>
            <pc:docMk/>
            <pc:sldMk cId="257228873" sldId="447"/>
            <ac:spMk id="11" creationId="{0059A83D-BB62-4B5C-ACB3-8EFC618F24A6}"/>
          </ac:spMkLst>
        </pc:spChg>
        <pc:spChg chg="mod">
          <ac:chgData name="avi rahimov" userId="691968c839ab1598" providerId="LiveId" clId="{B2003FF0-676A-41BD-BBB1-ECA26671843B}" dt="2024-06-03T21:19:29.445" v="60" actId="1076"/>
          <ac:spMkLst>
            <pc:docMk/>
            <pc:sldMk cId="257228873" sldId="447"/>
            <ac:spMk id="13" creationId="{A6484411-70F3-4131-B312-571DA4AC0B56}"/>
          </ac:spMkLst>
        </pc:spChg>
      </pc:sldChg>
      <pc:sldChg chg="addSp delSp modSp mod">
        <pc:chgData name="avi rahimov" userId="691968c839ab1598" providerId="LiveId" clId="{B2003FF0-676A-41BD-BBB1-ECA26671843B}" dt="2024-06-03T21:19:52.058" v="69" actId="478"/>
        <pc:sldMkLst>
          <pc:docMk/>
          <pc:sldMk cId="715171014" sldId="448"/>
        </pc:sldMkLst>
        <pc:spChg chg="add del mod">
          <ac:chgData name="avi rahimov" userId="691968c839ab1598" providerId="LiveId" clId="{B2003FF0-676A-41BD-BBB1-ECA26671843B}" dt="2024-06-03T21:19:40.919" v="63" actId="478"/>
          <ac:spMkLst>
            <pc:docMk/>
            <pc:sldMk cId="715171014" sldId="448"/>
            <ac:spMk id="3" creationId="{569048CA-96D7-A767-714B-1DEDEF1F04FC}"/>
          </ac:spMkLst>
        </pc:spChg>
        <pc:spChg chg="add del mod">
          <ac:chgData name="avi rahimov" userId="691968c839ab1598" providerId="LiveId" clId="{B2003FF0-676A-41BD-BBB1-ECA26671843B}" dt="2024-06-03T21:19:49.316" v="68" actId="1076"/>
          <ac:spMkLst>
            <pc:docMk/>
            <pc:sldMk cId="715171014" sldId="448"/>
            <ac:spMk id="9" creationId="{884B35DF-7B5D-4596-9346-FB3862407D2D}"/>
          </ac:spMkLst>
        </pc:spChg>
        <pc:spChg chg="del">
          <ac:chgData name="avi rahimov" userId="691968c839ab1598" providerId="LiveId" clId="{B2003FF0-676A-41BD-BBB1-ECA26671843B}" dt="2024-06-03T21:19:52.058" v="69" actId="478"/>
          <ac:spMkLst>
            <pc:docMk/>
            <pc:sldMk cId="715171014" sldId="448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20:01.260" v="74" actId="1076"/>
        <pc:sldMkLst>
          <pc:docMk/>
          <pc:sldMk cId="2738578199" sldId="449"/>
        </pc:sldMkLst>
        <pc:spChg chg="mod">
          <ac:chgData name="avi rahimov" userId="691968c839ab1598" providerId="LiveId" clId="{B2003FF0-676A-41BD-BBB1-ECA26671843B}" dt="2024-06-03T21:20:01.260" v="74" actId="1076"/>
          <ac:spMkLst>
            <pc:docMk/>
            <pc:sldMk cId="2738578199" sldId="449"/>
            <ac:spMk id="10" creationId="{6DA2A17F-3A82-44AC-9FAA-85BAB6788808}"/>
          </ac:spMkLst>
        </pc:spChg>
        <pc:spChg chg="del">
          <ac:chgData name="avi rahimov" userId="691968c839ab1598" providerId="LiveId" clId="{B2003FF0-676A-41BD-BBB1-ECA26671843B}" dt="2024-06-03T21:19:54.344" v="70" actId="478"/>
          <ac:spMkLst>
            <pc:docMk/>
            <pc:sldMk cId="2738578199" sldId="449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20:23.965" v="77" actId="478"/>
        <pc:sldMkLst>
          <pc:docMk/>
          <pc:sldMk cId="3292460686" sldId="450"/>
        </pc:sldMkLst>
        <pc:spChg chg="mod">
          <ac:chgData name="avi rahimov" userId="691968c839ab1598" providerId="LiveId" clId="{B2003FF0-676A-41BD-BBB1-ECA26671843B}" dt="2024-06-03T21:20:16.155" v="75" actId="122"/>
          <ac:spMkLst>
            <pc:docMk/>
            <pc:sldMk cId="3292460686" sldId="450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20:23.965" v="77" actId="478"/>
          <ac:spMkLst>
            <pc:docMk/>
            <pc:sldMk cId="3292460686" sldId="450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18:20.719" v="40" actId="478"/>
        <pc:sldMkLst>
          <pc:docMk/>
          <pc:sldMk cId="1964442981" sldId="451"/>
        </pc:sldMkLst>
        <pc:spChg chg="mod">
          <ac:chgData name="avi rahimov" userId="691968c839ab1598" providerId="LiveId" clId="{B2003FF0-676A-41BD-BBB1-ECA26671843B}" dt="2024-06-03T21:18:18.445" v="39" actId="122"/>
          <ac:spMkLst>
            <pc:docMk/>
            <pc:sldMk cId="1964442981" sldId="451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18:20.719" v="40" actId="478"/>
          <ac:spMkLst>
            <pc:docMk/>
            <pc:sldMk cId="1964442981" sldId="451"/>
            <ac:spMk id="11" creationId="{0059A83D-BB62-4B5C-ACB3-8EFC618F24A6}"/>
          </ac:spMkLst>
        </pc:spChg>
      </pc:sldChg>
      <pc:sldChg chg="delSp mod">
        <pc:chgData name="avi rahimov" userId="691968c839ab1598" providerId="LiveId" clId="{B2003FF0-676A-41BD-BBB1-ECA26671843B}" dt="2024-06-03T21:19:15.001" v="53" actId="478"/>
        <pc:sldMkLst>
          <pc:docMk/>
          <pc:sldMk cId="2664247069" sldId="452"/>
        </pc:sldMkLst>
        <pc:spChg chg="del">
          <ac:chgData name="avi rahimov" userId="691968c839ab1598" providerId="LiveId" clId="{B2003FF0-676A-41BD-BBB1-ECA26671843B}" dt="2024-06-03T21:19:15.001" v="53" actId="478"/>
          <ac:spMkLst>
            <pc:docMk/>
            <pc:sldMk cId="2664247069" sldId="452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4T19:22:49.714" v="139" actId="20577"/>
        <pc:sldMkLst>
          <pc:docMk/>
          <pc:sldMk cId="1272584226" sldId="458"/>
        </pc:sldMkLst>
        <pc:spChg chg="mod">
          <ac:chgData name="avi rahimov" userId="691968c839ab1598" providerId="LiveId" clId="{B2003FF0-676A-41BD-BBB1-ECA26671843B}" dt="2024-06-03T21:16:11.004" v="12" actId="122"/>
          <ac:spMkLst>
            <pc:docMk/>
            <pc:sldMk cId="1272584226" sldId="458"/>
            <ac:spMk id="2" creationId="{EF964CFF-D052-4AEF-9A33-823169399771}"/>
          </ac:spMkLst>
        </pc:spChg>
        <pc:spChg chg="mod">
          <ac:chgData name="avi rahimov" userId="691968c839ab1598" providerId="LiveId" clId="{B2003FF0-676A-41BD-BBB1-ECA26671843B}" dt="2024-06-03T21:16:12.716" v="13" actId="122"/>
          <ac:spMkLst>
            <pc:docMk/>
            <pc:sldMk cId="1272584226" sldId="458"/>
            <ac:spMk id="3" creationId="{3E789843-89A5-4582-BB2D-0E0710A020CB}"/>
          </ac:spMkLst>
        </pc:spChg>
        <pc:spChg chg="mod">
          <ac:chgData name="avi rahimov" userId="691968c839ab1598" providerId="LiveId" clId="{B2003FF0-676A-41BD-BBB1-ECA26671843B}" dt="2024-06-04T19:22:49.714" v="139" actId="20577"/>
          <ac:spMkLst>
            <pc:docMk/>
            <pc:sldMk cId="1272584226" sldId="458"/>
            <ac:spMk id="5" creationId="{D95DA368-C2CA-4C2A-BB49-4A8A8945AE5C}"/>
          </ac:spMkLst>
        </pc:spChg>
        <pc:spChg chg="del">
          <ac:chgData name="avi rahimov" userId="691968c839ab1598" providerId="LiveId" clId="{B2003FF0-676A-41BD-BBB1-ECA26671843B}" dt="2024-06-03T21:16:17.643" v="14" actId="478"/>
          <ac:spMkLst>
            <pc:docMk/>
            <pc:sldMk cId="1272584226" sldId="458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16:44.483" v="18" actId="478"/>
        <pc:sldMkLst>
          <pc:docMk/>
          <pc:sldMk cId="3592197350" sldId="459"/>
        </pc:sldMkLst>
        <pc:spChg chg="mod">
          <ac:chgData name="avi rahimov" userId="691968c839ab1598" providerId="LiveId" clId="{B2003FF0-676A-41BD-BBB1-ECA26671843B}" dt="2024-06-03T21:16:21.468" v="15" actId="122"/>
          <ac:spMkLst>
            <pc:docMk/>
            <pc:sldMk cId="3592197350" sldId="459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16:44.483" v="18" actId="478"/>
          <ac:spMkLst>
            <pc:docMk/>
            <pc:sldMk cId="3592197350" sldId="459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16:49.958" v="20" actId="478"/>
        <pc:sldMkLst>
          <pc:docMk/>
          <pc:sldMk cId="2348920141" sldId="460"/>
        </pc:sldMkLst>
        <pc:spChg chg="mod">
          <ac:chgData name="avi rahimov" userId="691968c839ab1598" providerId="LiveId" clId="{B2003FF0-676A-41BD-BBB1-ECA26671843B}" dt="2024-06-03T21:16:40.743" v="17" actId="122"/>
          <ac:spMkLst>
            <pc:docMk/>
            <pc:sldMk cId="2348920141" sldId="460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16:49.958" v="20" actId="478"/>
          <ac:spMkLst>
            <pc:docMk/>
            <pc:sldMk cId="2348920141" sldId="460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16:47.770" v="19" actId="478"/>
        <pc:sldMkLst>
          <pc:docMk/>
          <pc:sldMk cId="3801536148" sldId="461"/>
        </pc:sldMkLst>
        <pc:spChg chg="mod">
          <ac:chgData name="avi rahimov" userId="691968c839ab1598" providerId="LiveId" clId="{B2003FF0-676A-41BD-BBB1-ECA26671843B}" dt="2024-06-03T21:16:32.168" v="16" actId="122"/>
          <ac:spMkLst>
            <pc:docMk/>
            <pc:sldMk cId="3801536148" sldId="461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16:47.770" v="19" actId="478"/>
          <ac:spMkLst>
            <pc:docMk/>
            <pc:sldMk cId="3801536148" sldId="461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19:10.793" v="51" actId="478"/>
        <pc:sldMkLst>
          <pc:docMk/>
          <pc:sldMk cId="672792355" sldId="462"/>
        </pc:sldMkLst>
        <pc:spChg chg="mod">
          <ac:chgData name="avi rahimov" userId="691968c839ab1598" providerId="LiveId" clId="{B2003FF0-676A-41BD-BBB1-ECA26671843B}" dt="2024-06-03T21:18:26.340" v="41" actId="122"/>
          <ac:spMkLst>
            <pc:docMk/>
            <pc:sldMk cId="672792355" sldId="462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19:10.793" v="51" actId="478"/>
          <ac:spMkLst>
            <pc:docMk/>
            <pc:sldMk cId="672792355" sldId="462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19:18.306" v="55" actId="478"/>
        <pc:sldMkLst>
          <pc:docMk/>
          <pc:sldMk cId="2184371495" sldId="463"/>
        </pc:sldMkLst>
        <pc:spChg chg="mod">
          <ac:chgData name="avi rahimov" userId="691968c839ab1598" providerId="LiveId" clId="{B2003FF0-676A-41BD-BBB1-ECA26671843B}" dt="2024-06-03T21:18:41.806" v="43" actId="122"/>
          <ac:spMkLst>
            <pc:docMk/>
            <pc:sldMk cId="2184371495" sldId="463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19:18.306" v="55" actId="478"/>
          <ac:spMkLst>
            <pc:docMk/>
            <pc:sldMk cId="2184371495" sldId="463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19:12.957" v="52" actId="478"/>
        <pc:sldMkLst>
          <pc:docMk/>
          <pc:sldMk cId="721608086" sldId="464"/>
        </pc:sldMkLst>
        <pc:spChg chg="mod">
          <ac:chgData name="avi rahimov" userId="691968c839ab1598" providerId="LiveId" clId="{B2003FF0-676A-41BD-BBB1-ECA26671843B}" dt="2024-06-03T21:18:31.887" v="42" actId="122"/>
          <ac:spMkLst>
            <pc:docMk/>
            <pc:sldMk cId="721608086" sldId="464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19:12.957" v="52" actId="478"/>
          <ac:spMkLst>
            <pc:docMk/>
            <pc:sldMk cId="721608086" sldId="464"/>
            <ac:spMk id="11" creationId="{0059A83D-BB62-4B5C-ACB3-8EFC618F24A6}"/>
          </ac:spMkLst>
        </pc:spChg>
      </pc:sldChg>
      <pc:sldChg chg="delSp mod">
        <pc:chgData name="avi rahimov" userId="691968c839ab1598" providerId="LiveId" clId="{B2003FF0-676A-41BD-BBB1-ECA26671843B}" dt="2024-06-03T21:20:28.095" v="79" actId="478"/>
        <pc:sldMkLst>
          <pc:docMk/>
          <pc:sldMk cId="1505166063" sldId="465"/>
        </pc:sldMkLst>
        <pc:spChg chg="del">
          <ac:chgData name="avi rahimov" userId="691968c839ab1598" providerId="LiveId" clId="{B2003FF0-676A-41BD-BBB1-ECA26671843B}" dt="2024-06-03T21:20:28.095" v="79" actId="478"/>
          <ac:spMkLst>
            <pc:docMk/>
            <pc:sldMk cId="1505166063" sldId="465"/>
            <ac:spMk id="11" creationId="{0059A83D-BB62-4B5C-ACB3-8EFC618F24A6}"/>
          </ac:spMkLst>
        </pc:spChg>
      </pc:sldChg>
      <pc:sldChg chg="modSp mod">
        <pc:chgData name="avi rahimov" userId="691968c839ab1598" providerId="LiveId" clId="{B2003FF0-676A-41BD-BBB1-ECA26671843B}" dt="2024-06-04T20:43:07.526" v="177" actId="14100"/>
        <pc:sldMkLst>
          <pc:docMk/>
          <pc:sldMk cId="2560475473" sldId="466"/>
        </pc:sldMkLst>
        <pc:spChg chg="mod">
          <ac:chgData name="avi rahimov" userId="691968c839ab1598" providerId="LiveId" clId="{B2003FF0-676A-41BD-BBB1-ECA26671843B}" dt="2024-06-04T20:43:07.526" v="177" actId="14100"/>
          <ac:spMkLst>
            <pc:docMk/>
            <pc:sldMk cId="2560475473" sldId="466"/>
            <ac:spMk id="9" creationId="{530A3D3F-1B14-4B37-95C3-9A852C9A2B5A}"/>
          </ac:spMkLst>
        </pc:spChg>
        <pc:picChg chg="mod">
          <ac:chgData name="avi rahimov" userId="691968c839ab1598" providerId="LiveId" clId="{B2003FF0-676A-41BD-BBB1-ECA26671843B}" dt="2024-06-04T20:43:01.684" v="176" actId="14100"/>
          <ac:picMkLst>
            <pc:docMk/>
            <pc:sldMk cId="2560475473" sldId="466"/>
            <ac:picMk id="8" creationId="{FC9FE818-684E-414F-A3EF-9F2E81BD7E5F}"/>
          </ac:picMkLst>
        </pc:picChg>
      </pc:sldChg>
      <pc:sldChg chg="delSp add del mod">
        <pc:chgData name="avi rahimov" userId="691968c839ab1598" providerId="LiveId" clId="{B2003FF0-676A-41BD-BBB1-ECA26671843B}" dt="2024-06-04T19:36:37.553" v="140" actId="47"/>
        <pc:sldMkLst>
          <pc:docMk/>
          <pc:sldMk cId="3514735928" sldId="467"/>
        </pc:sldMkLst>
        <pc:spChg chg="del">
          <ac:chgData name="avi rahimov" userId="691968c839ab1598" providerId="LiveId" clId="{B2003FF0-676A-41BD-BBB1-ECA26671843B}" dt="2024-06-03T21:20:36.555" v="80" actId="478"/>
          <ac:spMkLst>
            <pc:docMk/>
            <pc:sldMk cId="3514735928" sldId="467"/>
            <ac:spMk id="11" creationId="{0059A83D-BB62-4B5C-ACB3-8EFC618F24A6}"/>
          </ac:spMkLst>
        </pc:spChg>
      </pc:sldChg>
      <pc:sldChg chg="delSp del mod">
        <pc:chgData name="avi rahimov" userId="691968c839ab1598" providerId="LiveId" clId="{B2003FF0-676A-41BD-BBB1-ECA26671843B}" dt="2024-06-04T19:36:39.241" v="141" actId="47"/>
        <pc:sldMkLst>
          <pc:docMk/>
          <pc:sldMk cId="2295055000" sldId="469"/>
        </pc:sldMkLst>
        <pc:spChg chg="del">
          <ac:chgData name="avi rahimov" userId="691968c839ab1598" providerId="LiveId" clId="{B2003FF0-676A-41BD-BBB1-ECA26671843B}" dt="2024-06-03T21:20:39.862" v="81" actId="478"/>
          <ac:spMkLst>
            <pc:docMk/>
            <pc:sldMk cId="2295055000" sldId="469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4T19:44:41.171" v="146" actId="122"/>
        <pc:sldMkLst>
          <pc:docMk/>
          <pc:sldMk cId="1173606504" sldId="470"/>
        </pc:sldMkLst>
        <pc:spChg chg="mod">
          <ac:chgData name="avi rahimov" userId="691968c839ab1598" providerId="LiveId" clId="{B2003FF0-676A-41BD-BBB1-ECA26671843B}" dt="2024-06-04T19:44:41.171" v="146" actId="122"/>
          <ac:spMkLst>
            <pc:docMk/>
            <pc:sldMk cId="1173606504" sldId="470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20:45.429" v="82" actId="478"/>
          <ac:spMkLst>
            <pc:docMk/>
            <pc:sldMk cId="1173606504" sldId="470"/>
            <ac:spMk id="11" creationId="{0059A83D-BB62-4B5C-ACB3-8EFC618F24A6}"/>
          </ac:spMkLst>
        </pc:spChg>
      </pc:sldChg>
      <pc:sldChg chg="delSp mod">
        <pc:chgData name="avi rahimov" userId="691968c839ab1598" providerId="LiveId" clId="{B2003FF0-676A-41BD-BBB1-ECA26671843B}" dt="2024-06-03T21:19:16.650" v="54" actId="478"/>
        <pc:sldMkLst>
          <pc:docMk/>
          <pc:sldMk cId="4250355716" sldId="471"/>
        </pc:sldMkLst>
        <pc:spChg chg="del">
          <ac:chgData name="avi rahimov" userId="691968c839ab1598" providerId="LiveId" clId="{B2003FF0-676A-41BD-BBB1-ECA26671843B}" dt="2024-06-03T21:19:16.650" v="54" actId="478"/>
          <ac:spMkLst>
            <pc:docMk/>
            <pc:sldMk cId="4250355716" sldId="471"/>
            <ac:spMk id="11" creationId="{0059A83D-BB62-4B5C-ACB3-8EFC618F24A6}"/>
          </ac:spMkLst>
        </pc:spChg>
      </pc:sldChg>
      <pc:sldChg chg="delSp modSp mod">
        <pc:chgData name="avi rahimov" userId="691968c839ab1598" providerId="LiveId" clId="{B2003FF0-676A-41BD-BBB1-ECA26671843B}" dt="2024-06-03T21:20:25.762" v="78" actId="478"/>
        <pc:sldMkLst>
          <pc:docMk/>
          <pc:sldMk cId="4242765848" sldId="475"/>
        </pc:sldMkLst>
        <pc:spChg chg="mod">
          <ac:chgData name="avi rahimov" userId="691968c839ab1598" providerId="LiveId" clId="{B2003FF0-676A-41BD-BBB1-ECA26671843B}" dt="2024-06-03T21:20:20.125" v="76" actId="122"/>
          <ac:spMkLst>
            <pc:docMk/>
            <pc:sldMk cId="4242765848" sldId="475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20:25.762" v="78" actId="478"/>
          <ac:spMkLst>
            <pc:docMk/>
            <pc:sldMk cId="4242765848" sldId="475"/>
            <ac:spMk id="11" creationId="{0059A83D-BB62-4B5C-ACB3-8EFC618F24A6}"/>
          </ac:spMkLst>
        </pc:spChg>
      </pc:sldChg>
      <pc:sldChg chg="modSp mod">
        <pc:chgData name="avi rahimov" userId="691968c839ab1598" providerId="LiveId" clId="{B2003FF0-676A-41BD-BBB1-ECA26671843B}" dt="2024-06-03T21:16:53.498" v="21" actId="122"/>
        <pc:sldMkLst>
          <pc:docMk/>
          <pc:sldMk cId="3483621761" sldId="507"/>
        </pc:sldMkLst>
        <pc:spChg chg="mod">
          <ac:chgData name="avi rahimov" userId="691968c839ab1598" providerId="LiveId" clId="{B2003FF0-676A-41BD-BBB1-ECA26671843B}" dt="2024-06-03T21:16:53.498" v="21" actId="122"/>
          <ac:spMkLst>
            <pc:docMk/>
            <pc:sldMk cId="3483621761" sldId="507"/>
            <ac:spMk id="2" creationId="{EF964CFF-D052-4AEF-9A33-823169399771}"/>
          </ac:spMkLst>
        </pc:spChg>
      </pc:sldChg>
      <pc:sldChg chg="delSp modSp mod delDesignElem">
        <pc:chgData name="avi rahimov" userId="691968c839ab1598" providerId="LiveId" clId="{B2003FF0-676A-41BD-BBB1-ECA26671843B}" dt="2024-06-03T21:17:48.777" v="36" actId="20577"/>
        <pc:sldMkLst>
          <pc:docMk/>
          <pc:sldMk cId="1187667474" sldId="508"/>
        </pc:sldMkLst>
        <pc:spChg chg="mod">
          <ac:chgData name="avi rahimov" userId="691968c839ab1598" providerId="LiveId" clId="{B2003FF0-676A-41BD-BBB1-ECA26671843B}" dt="2024-06-03T21:17:48.777" v="36" actId="20577"/>
          <ac:spMkLst>
            <pc:docMk/>
            <pc:sldMk cId="1187667474" sldId="508"/>
            <ac:spMk id="2" creationId="{EF964CFF-D052-4AEF-9A33-823169399771}"/>
          </ac:spMkLst>
        </pc:spChg>
        <pc:spChg chg="del">
          <ac:chgData name="avi rahimov" userId="691968c839ab1598" providerId="LiveId" clId="{B2003FF0-676A-41BD-BBB1-ECA26671843B}" dt="2024-06-03T21:15:27.010" v="1"/>
          <ac:spMkLst>
            <pc:docMk/>
            <pc:sldMk cId="1187667474" sldId="508"/>
            <ac:spMk id="16" creationId="{D4771268-CB57-404A-9271-370EB28F6090}"/>
          </ac:spMkLst>
        </pc:spChg>
      </pc:sldChg>
      <pc:sldChg chg="modSp mod">
        <pc:chgData name="avi rahimov" userId="691968c839ab1598" providerId="LiveId" clId="{B2003FF0-676A-41BD-BBB1-ECA26671843B}" dt="2024-06-03T21:18:04.914" v="37" actId="122"/>
        <pc:sldMkLst>
          <pc:docMk/>
          <pc:sldMk cId="1708607947" sldId="509"/>
        </pc:sldMkLst>
        <pc:spChg chg="mod">
          <ac:chgData name="avi rahimov" userId="691968c839ab1598" providerId="LiveId" clId="{B2003FF0-676A-41BD-BBB1-ECA26671843B}" dt="2024-06-03T21:18:04.914" v="37" actId="122"/>
          <ac:spMkLst>
            <pc:docMk/>
            <pc:sldMk cId="1708607947" sldId="509"/>
            <ac:spMk id="2" creationId="{EF964CFF-D052-4AEF-9A33-823169399771}"/>
          </ac:spMkLst>
        </pc:spChg>
      </pc:sldChg>
      <pc:sldChg chg="modSp mod">
        <pc:chgData name="avi rahimov" userId="691968c839ab1598" providerId="LiveId" clId="{B2003FF0-676A-41BD-BBB1-ECA26671843B}" dt="2024-06-03T21:18:10.199" v="38" actId="122"/>
        <pc:sldMkLst>
          <pc:docMk/>
          <pc:sldMk cId="507359104" sldId="510"/>
        </pc:sldMkLst>
        <pc:spChg chg="mod">
          <ac:chgData name="avi rahimov" userId="691968c839ab1598" providerId="LiveId" clId="{B2003FF0-676A-41BD-BBB1-ECA26671843B}" dt="2024-06-03T21:18:10.199" v="38" actId="122"/>
          <ac:spMkLst>
            <pc:docMk/>
            <pc:sldMk cId="507359104" sldId="510"/>
            <ac:spMk id="2" creationId="{EF964CFF-D052-4AEF-9A33-823169399771}"/>
          </ac:spMkLst>
        </pc:spChg>
      </pc:sldChg>
      <pc:sldChg chg="addSp delSp modSp new mod">
        <pc:chgData name="avi rahimov" userId="691968c839ab1598" providerId="LiveId" clId="{B2003FF0-676A-41BD-BBB1-ECA26671843B}" dt="2024-06-04T19:22:11.529" v="123" actId="1076"/>
        <pc:sldMkLst>
          <pc:docMk/>
          <pc:sldMk cId="3396123275" sldId="511"/>
        </pc:sldMkLst>
        <pc:spChg chg="mod">
          <ac:chgData name="avi rahimov" userId="691968c839ab1598" providerId="LiveId" clId="{B2003FF0-676A-41BD-BBB1-ECA26671843B}" dt="2024-06-04T19:22:11.529" v="123" actId="1076"/>
          <ac:spMkLst>
            <pc:docMk/>
            <pc:sldMk cId="3396123275" sldId="511"/>
            <ac:spMk id="2" creationId="{6A16311F-65F1-1B27-0C0C-DCC82703C8B6}"/>
          </ac:spMkLst>
        </pc:spChg>
        <pc:spChg chg="del mod">
          <ac:chgData name="avi rahimov" userId="691968c839ab1598" providerId="LiveId" clId="{B2003FF0-676A-41BD-BBB1-ECA26671843B}" dt="2024-06-04T19:21:59.062" v="116" actId="478"/>
          <ac:spMkLst>
            <pc:docMk/>
            <pc:sldMk cId="3396123275" sldId="511"/>
            <ac:spMk id="3" creationId="{E005E87D-C502-F29A-95B8-079FC0E8EDF6}"/>
          </ac:spMkLst>
        </pc:spChg>
        <pc:spChg chg="add del mod">
          <ac:chgData name="avi rahimov" userId="691968c839ab1598" providerId="LiveId" clId="{B2003FF0-676A-41BD-BBB1-ECA26671843B}" dt="2024-06-04T19:22:00.957" v="117" actId="478"/>
          <ac:spMkLst>
            <pc:docMk/>
            <pc:sldMk cId="3396123275" sldId="511"/>
            <ac:spMk id="5" creationId="{C4EA7D70-6C86-27AA-A057-72CA3E18C46A}"/>
          </ac:spMkLst>
        </pc:spChg>
      </pc:sldChg>
      <pc:sldChg chg="addSp delSp modSp new mod">
        <pc:chgData name="avi rahimov" userId="691968c839ab1598" providerId="LiveId" clId="{B2003FF0-676A-41BD-BBB1-ECA26671843B}" dt="2024-06-04T19:45:12.107" v="156" actId="1076"/>
        <pc:sldMkLst>
          <pc:docMk/>
          <pc:sldMk cId="1701600140" sldId="512"/>
        </pc:sldMkLst>
        <pc:spChg chg="del mod">
          <ac:chgData name="avi rahimov" userId="691968c839ab1598" providerId="LiveId" clId="{B2003FF0-676A-41BD-BBB1-ECA26671843B}" dt="2024-06-04T19:45:01.022" v="153" actId="478"/>
          <ac:spMkLst>
            <pc:docMk/>
            <pc:sldMk cId="1701600140" sldId="512"/>
            <ac:spMk id="2" creationId="{6D8917A4-E51B-E47F-2302-99BD03DC5B41}"/>
          </ac:spMkLst>
        </pc:spChg>
        <pc:spChg chg="del">
          <ac:chgData name="avi rahimov" userId="691968c839ab1598" providerId="LiveId" clId="{B2003FF0-676A-41BD-BBB1-ECA26671843B}" dt="2024-06-04T19:44:51.952" v="149" actId="478"/>
          <ac:spMkLst>
            <pc:docMk/>
            <pc:sldMk cId="1701600140" sldId="512"/>
            <ac:spMk id="3" creationId="{0609E947-B0D0-140C-EA4B-045CAED7DCDB}"/>
          </ac:spMkLst>
        </pc:spChg>
        <pc:picChg chg="add mod">
          <ac:chgData name="avi rahimov" userId="691968c839ab1598" providerId="LiveId" clId="{B2003FF0-676A-41BD-BBB1-ECA26671843B}" dt="2024-06-04T19:45:12.107" v="156" actId="1076"/>
          <ac:picMkLst>
            <pc:docMk/>
            <pc:sldMk cId="1701600140" sldId="512"/>
            <ac:picMk id="5" creationId="{A4ACAD24-2717-795F-6CA2-9A5062ED1E7C}"/>
          </ac:picMkLst>
        </pc:picChg>
      </pc:sldChg>
      <pc:sldChg chg="addSp delSp modSp new mod">
        <pc:chgData name="avi rahimov" userId="691968c839ab1598" providerId="LiveId" clId="{B2003FF0-676A-41BD-BBB1-ECA26671843B}" dt="2024-06-04T19:45:40.716" v="161" actId="1076"/>
        <pc:sldMkLst>
          <pc:docMk/>
          <pc:sldMk cId="3703916414" sldId="513"/>
        </pc:sldMkLst>
        <pc:spChg chg="del">
          <ac:chgData name="avi rahimov" userId="691968c839ab1598" providerId="LiveId" clId="{B2003FF0-676A-41BD-BBB1-ECA26671843B}" dt="2024-06-04T19:45:31.018" v="158" actId="478"/>
          <ac:spMkLst>
            <pc:docMk/>
            <pc:sldMk cId="3703916414" sldId="513"/>
            <ac:spMk id="2" creationId="{B3DECA76-35AB-5E9B-527A-775850C70D36}"/>
          </ac:spMkLst>
        </pc:spChg>
        <pc:spChg chg="del">
          <ac:chgData name="avi rahimov" userId="691968c839ab1598" providerId="LiveId" clId="{B2003FF0-676A-41BD-BBB1-ECA26671843B}" dt="2024-06-04T19:45:33.163" v="159" actId="478"/>
          <ac:spMkLst>
            <pc:docMk/>
            <pc:sldMk cId="3703916414" sldId="513"/>
            <ac:spMk id="3" creationId="{A9C69336-5AFF-044B-6AD8-828F33E0EFA7}"/>
          </ac:spMkLst>
        </pc:spChg>
        <pc:picChg chg="add mod">
          <ac:chgData name="avi rahimov" userId="691968c839ab1598" providerId="LiveId" clId="{B2003FF0-676A-41BD-BBB1-ECA26671843B}" dt="2024-06-04T19:45:40.716" v="161" actId="1076"/>
          <ac:picMkLst>
            <pc:docMk/>
            <pc:sldMk cId="3703916414" sldId="513"/>
            <ac:picMk id="5" creationId="{FD28570C-EFFA-B698-1DAD-32565EEA4264}"/>
          </ac:picMkLst>
        </pc:picChg>
      </pc:sldChg>
      <pc:sldChg chg="addSp delSp modSp new mod">
        <pc:chgData name="avi rahimov" userId="691968c839ab1598" providerId="LiveId" clId="{B2003FF0-676A-41BD-BBB1-ECA26671843B}" dt="2024-06-04T19:46:25.156" v="169" actId="1076"/>
        <pc:sldMkLst>
          <pc:docMk/>
          <pc:sldMk cId="352390084" sldId="514"/>
        </pc:sldMkLst>
        <pc:spChg chg="del">
          <ac:chgData name="avi rahimov" userId="691968c839ab1598" providerId="LiveId" clId="{B2003FF0-676A-41BD-BBB1-ECA26671843B}" dt="2024-06-04T19:45:56.409" v="163" actId="478"/>
          <ac:spMkLst>
            <pc:docMk/>
            <pc:sldMk cId="352390084" sldId="514"/>
            <ac:spMk id="2" creationId="{EF1BFFB2-7B73-F313-E58C-05675C243998}"/>
          </ac:spMkLst>
        </pc:spChg>
        <pc:spChg chg="del">
          <ac:chgData name="avi rahimov" userId="691968c839ab1598" providerId="LiveId" clId="{B2003FF0-676A-41BD-BBB1-ECA26671843B}" dt="2024-06-04T19:45:58.687" v="164" actId="478"/>
          <ac:spMkLst>
            <pc:docMk/>
            <pc:sldMk cId="352390084" sldId="514"/>
            <ac:spMk id="3" creationId="{E84193E8-A3A3-C2B5-BFD9-4E68D40C43E1}"/>
          </ac:spMkLst>
        </pc:spChg>
        <pc:picChg chg="add mod">
          <ac:chgData name="avi rahimov" userId="691968c839ab1598" providerId="LiveId" clId="{B2003FF0-676A-41BD-BBB1-ECA26671843B}" dt="2024-06-04T19:46:25.156" v="169" actId="1076"/>
          <ac:picMkLst>
            <pc:docMk/>
            <pc:sldMk cId="352390084" sldId="514"/>
            <ac:picMk id="5" creationId="{CFCE57E9-3BEE-0897-5F4F-D19C69B249D7}"/>
          </ac:picMkLst>
        </pc:picChg>
      </pc:sldChg>
      <pc:sldChg chg="addSp delSp modSp new mod setBg">
        <pc:chgData name="avi rahimov" userId="691968c839ab1598" providerId="LiveId" clId="{B2003FF0-676A-41BD-BBB1-ECA26671843B}" dt="2024-06-04T19:46:48.690" v="175" actId="26606"/>
        <pc:sldMkLst>
          <pc:docMk/>
          <pc:sldMk cId="725425445" sldId="515"/>
        </pc:sldMkLst>
        <pc:spChg chg="del">
          <ac:chgData name="avi rahimov" userId="691968c839ab1598" providerId="LiveId" clId="{B2003FF0-676A-41BD-BBB1-ECA26671843B}" dt="2024-06-04T19:46:42.753" v="171" actId="478"/>
          <ac:spMkLst>
            <pc:docMk/>
            <pc:sldMk cId="725425445" sldId="515"/>
            <ac:spMk id="2" creationId="{CE0B9EE7-603E-6635-AEEB-508C637D863C}"/>
          </ac:spMkLst>
        </pc:spChg>
        <pc:spChg chg="del">
          <ac:chgData name="avi rahimov" userId="691968c839ab1598" providerId="LiveId" clId="{B2003FF0-676A-41BD-BBB1-ECA26671843B}" dt="2024-06-04T19:46:45.192" v="172" actId="478"/>
          <ac:spMkLst>
            <pc:docMk/>
            <pc:sldMk cId="725425445" sldId="515"/>
            <ac:spMk id="3" creationId="{9CB61C15-E1A5-7030-23AF-D74DA1ED6112}"/>
          </ac:spMkLst>
        </pc:spChg>
        <pc:spChg chg="add del">
          <ac:chgData name="avi rahimov" userId="691968c839ab1598" providerId="LiveId" clId="{B2003FF0-676A-41BD-BBB1-ECA26671843B}" dt="2024-06-04T19:46:48.690" v="175" actId="26606"/>
          <ac:spMkLst>
            <pc:docMk/>
            <pc:sldMk cId="725425445" sldId="515"/>
            <ac:spMk id="14" creationId="{DA1DAC79-DDBA-4382-9D43-6E5F685BE5FB}"/>
          </ac:spMkLst>
        </pc:spChg>
        <pc:spChg chg="add del">
          <ac:chgData name="avi rahimov" userId="691968c839ab1598" providerId="LiveId" clId="{B2003FF0-676A-41BD-BBB1-ECA26671843B}" dt="2024-06-04T19:46:48.690" v="175" actId="26606"/>
          <ac:spMkLst>
            <pc:docMk/>
            <pc:sldMk cId="725425445" sldId="515"/>
            <ac:spMk id="20" creationId="{6AACA73D-178F-4CFC-99E3-9F4FCBBDBA83}"/>
          </ac:spMkLst>
        </pc:spChg>
        <pc:picChg chg="add mod">
          <ac:chgData name="avi rahimov" userId="691968c839ab1598" providerId="LiveId" clId="{B2003FF0-676A-41BD-BBB1-ECA26671843B}" dt="2024-06-04T19:46:48.690" v="175" actId="26606"/>
          <ac:picMkLst>
            <pc:docMk/>
            <pc:sldMk cId="725425445" sldId="515"/>
            <ac:picMk id="5" creationId="{575A9D42-546D-87B0-2E0F-EA713E5EF11E}"/>
          </ac:picMkLst>
        </pc:picChg>
        <pc:picChg chg="add del">
          <ac:chgData name="avi rahimov" userId="691968c839ab1598" providerId="LiveId" clId="{B2003FF0-676A-41BD-BBB1-ECA26671843B}" dt="2024-06-04T19:46:48.690" v="175" actId="26606"/>
          <ac:picMkLst>
            <pc:docMk/>
            <pc:sldMk cId="725425445" sldId="515"/>
            <ac:picMk id="10" creationId="{5B89E5C5-A037-45B3-9D37-3658914D4799}"/>
          </ac:picMkLst>
        </pc:picChg>
        <pc:picChg chg="add del">
          <ac:chgData name="avi rahimov" userId="691968c839ab1598" providerId="LiveId" clId="{B2003FF0-676A-41BD-BBB1-ECA26671843B}" dt="2024-06-04T19:46:48.690" v="175" actId="26606"/>
          <ac:picMkLst>
            <pc:docMk/>
            <pc:sldMk cId="725425445" sldId="515"/>
            <ac:picMk id="12" creationId="{5ACB93B0-521E-443D-9750-AFCFDDB3E801}"/>
          </ac:picMkLst>
        </pc:picChg>
        <pc:picChg chg="add del">
          <ac:chgData name="avi rahimov" userId="691968c839ab1598" providerId="LiveId" clId="{B2003FF0-676A-41BD-BBB1-ECA26671843B}" dt="2024-06-04T19:46:48.690" v="175" actId="26606"/>
          <ac:picMkLst>
            <pc:docMk/>
            <pc:sldMk cId="725425445" sldId="515"/>
            <ac:picMk id="16" creationId="{E0880F10-995F-4F01-A83B-7ECDB7BE7905}"/>
          </ac:picMkLst>
        </pc:picChg>
        <pc:picChg chg="add del">
          <ac:chgData name="avi rahimov" userId="691968c839ab1598" providerId="LiveId" clId="{B2003FF0-676A-41BD-BBB1-ECA26671843B}" dt="2024-06-04T19:46:48.690" v="175" actId="26606"/>
          <ac:picMkLst>
            <pc:docMk/>
            <pc:sldMk cId="725425445" sldId="515"/>
            <ac:picMk id="18" creationId="{A2D49266-1F08-40F2-B0E1-1D919DCB5780}"/>
          </ac:picMkLst>
        </pc:picChg>
      </pc:sldChg>
      <pc:sldChg chg="addSp delSp modSp new mod">
        <pc:chgData name="avi rahimov" userId="691968c839ab1598" providerId="LiveId" clId="{B2003FF0-676A-41BD-BBB1-ECA26671843B}" dt="2024-06-04T21:00:19.796" v="186" actId="1076"/>
        <pc:sldMkLst>
          <pc:docMk/>
          <pc:sldMk cId="804582186" sldId="516"/>
        </pc:sldMkLst>
        <pc:spChg chg="del">
          <ac:chgData name="avi rahimov" userId="691968c839ab1598" providerId="LiveId" clId="{B2003FF0-676A-41BD-BBB1-ECA26671843B}" dt="2024-06-04T21:00:09.511" v="183" actId="478"/>
          <ac:spMkLst>
            <pc:docMk/>
            <pc:sldMk cId="804582186" sldId="516"/>
            <ac:spMk id="2" creationId="{C43760AF-B26E-9C0D-44F7-446FD0EF9450}"/>
          </ac:spMkLst>
        </pc:spChg>
        <pc:spChg chg="del">
          <ac:chgData name="avi rahimov" userId="691968c839ab1598" providerId="LiveId" clId="{B2003FF0-676A-41BD-BBB1-ECA26671843B}" dt="2024-06-04T21:00:11.708" v="184" actId="478"/>
          <ac:spMkLst>
            <pc:docMk/>
            <pc:sldMk cId="804582186" sldId="516"/>
            <ac:spMk id="3" creationId="{6198EF5A-F67F-1271-F66F-BEAAE7B80146}"/>
          </ac:spMkLst>
        </pc:spChg>
        <pc:picChg chg="add del mod">
          <ac:chgData name="avi rahimov" userId="691968c839ab1598" providerId="LiveId" clId="{B2003FF0-676A-41BD-BBB1-ECA26671843B}" dt="2024-06-04T20:53:34.219" v="181" actId="478"/>
          <ac:picMkLst>
            <pc:docMk/>
            <pc:sldMk cId="804582186" sldId="516"/>
            <ac:picMk id="5" creationId="{36540C76-557F-3A8D-C403-631536CFEC5C}"/>
          </ac:picMkLst>
        </pc:picChg>
        <pc:picChg chg="add mod">
          <ac:chgData name="avi rahimov" userId="691968c839ab1598" providerId="LiveId" clId="{B2003FF0-676A-41BD-BBB1-ECA26671843B}" dt="2024-06-04T21:00:19.796" v="186" actId="1076"/>
          <ac:picMkLst>
            <pc:docMk/>
            <pc:sldMk cId="804582186" sldId="516"/>
            <ac:picMk id="7" creationId="{4A8AD66C-D271-8DE8-DC60-4A9295CC23EF}"/>
          </ac:picMkLst>
        </pc:picChg>
      </pc:sldChg>
      <pc:sldChg chg="new">
        <pc:chgData name="avi rahimov" userId="691968c839ab1598" providerId="LiveId" clId="{B2003FF0-676A-41BD-BBB1-ECA26671843B}" dt="2024-06-04T21:00:21.758" v="187" actId="680"/>
        <pc:sldMkLst>
          <pc:docMk/>
          <pc:sldMk cId="253095739" sldId="517"/>
        </pc:sldMkLst>
      </pc:sldChg>
    </pc:docChg>
  </pc:docChgLst>
  <pc:docChgLst>
    <pc:chgData name="Shauli Taragin" userId="9be0349f120b0737" providerId="LiveId" clId="{730B1D59-6333-472F-A336-E4A0C530EC8B}"/>
    <pc:docChg chg="undo custSel addSld delSld modSld">
      <pc:chgData name="Shauli Taragin" userId="9be0349f120b0737" providerId="LiveId" clId="{730B1D59-6333-472F-A336-E4A0C530EC8B}" dt="2022-04-06T16:25:10.479" v="383" actId="47"/>
      <pc:docMkLst>
        <pc:docMk/>
      </pc:docMkLst>
      <pc:sldChg chg="modSp modAnim">
        <pc:chgData name="Shauli Taragin" userId="9be0349f120b0737" providerId="LiveId" clId="{730B1D59-6333-472F-A336-E4A0C530EC8B}" dt="2022-04-06T14:39:19.074" v="19" actId="20577"/>
        <pc:sldMkLst>
          <pc:docMk/>
          <pc:sldMk cId="4285979471" sldId="433"/>
        </pc:sldMkLst>
        <pc:spChg chg="mod">
          <ac:chgData name="Shauli Taragin" userId="9be0349f120b0737" providerId="LiveId" clId="{730B1D59-6333-472F-A336-E4A0C530EC8B}" dt="2022-04-06T14:39:19.074" v="19" actId="20577"/>
          <ac:spMkLst>
            <pc:docMk/>
            <pc:sldMk cId="4285979471" sldId="433"/>
            <ac:spMk id="3" creationId="{3E789843-89A5-4582-BB2D-0E0710A020CB}"/>
          </ac:spMkLst>
        </pc:spChg>
      </pc:sldChg>
      <pc:sldChg chg="del">
        <pc:chgData name="Shauli Taragin" userId="9be0349f120b0737" providerId="LiveId" clId="{730B1D59-6333-472F-A336-E4A0C530EC8B}" dt="2022-04-06T16:25:07.888" v="376" actId="47"/>
        <pc:sldMkLst>
          <pc:docMk/>
          <pc:sldMk cId="1868211490" sldId="434"/>
        </pc:sldMkLst>
      </pc:sldChg>
      <pc:sldChg chg="del">
        <pc:chgData name="Shauli Taragin" userId="9be0349f120b0737" providerId="LiveId" clId="{730B1D59-6333-472F-A336-E4A0C530EC8B}" dt="2022-04-06T16:25:03.769" v="355" actId="47"/>
        <pc:sldMkLst>
          <pc:docMk/>
          <pc:sldMk cId="1390614336" sldId="435"/>
        </pc:sldMkLst>
      </pc:sldChg>
      <pc:sldChg chg="del">
        <pc:chgData name="Shauli Taragin" userId="9be0349f120b0737" providerId="LiveId" clId="{730B1D59-6333-472F-A336-E4A0C530EC8B}" dt="2022-04-06T16:25:10.076" v="382" actId="47"/>
        <pc:sldMkLst>
          <pc:docMk/>
          <pc:sldMk cId="3699220724" sldId="444"/>
        </pc:sldMkLst>
      </pc:sldChg>
      <pc:sldChg chg="del">
        <pc:chgData name="Shauli Taragin" userId="9be0349f120b0737" providerId="LiveId" clId="{730B1D59-6333-472F-A336-E4A0C530EC8B}" dt="2022-04-06T16:13:39.220" v="348" actId="2696"/>
        <pc:sldMkLst>
          <pc:docMk/>
          <pc:sldMk cId="965937067" sldId="471"/>
        </pc:sldMkLst>
      </pc:sldChg>
      <pc:sldChg chg="delSp modSp add mod">
        <pc:chgData name="Shauli Taragin" userId="9be0349f120b0737" providerId="LiveId" clId="{730B1D59-6333-472F-A336-E4A0C530EC8B}" dt="2022-04-06T16:14:13.137" v="352" actId="478"/>
        <pc:sldMkLst>
          <pc:docMk/>
          <pc:sldMk cId="4250355716" sldId="471"/>
        </pc:sldMkLst>
        <pc:spChg chg="del mod">
          <ac:chgData name="Shauli Taragin" userId="9be0349f120b0737" providerId="LiveId" clId="{730B1D59-6333-472F-A336-E4A0C530EC8B}" dt="2022-04-06T16:14:10.437" v="351" actId="478"/>
          <ac:spMkLst>
            <pc:docMk/>
            <pc:sldMk cId="4250355716" sldId="471"/>
            <ac:spMk id="3" creationId="{C8FF51EF-2B14-45F7-A635-E913F2091046}"/>
          </ac:spMkLst>
        </pc:spChg>
        <pc:picChg chg="del">
          <ac:chgData name="Shauli Taragin" userId="9be0349f120b0737" providerId="LiveId" clId="{730B1D59-6333-472F-A336-E4A0C530EC8B}" dt="2022-04-06T16:14:13.137" v="352" actId="478"/>
          <ac:picMkLst>
            <pc:docMk/>
            <pc:sldMk cId="4250355716" sldId="471"/>
            <ac:picMk id="11266" creationId="{6A5A6798-EB3E-4DC7-874E-E4AFF6FB65CA}"/>
          </ac:picMkLst>
        </pc:picChg>
      </pc:sldChg>
      <pc:sldChg chg="del">
        <pc:chgData name="Shauli Taragin" userId="9be0349f120b0737" providerId="LiveId" clId="{730B1D59-6333-472F-A336-E4A0C530EC8B}" dt="2022-04-06T16:25:03.959" v="356" actId="47"/>
        <pc:sldMkLst>
          <pc:docMk/>
          <pc:sldMk cId="1594599724" sldId="473"/>
        </pc:sldMkLst>
      </pc:sldChg>
      <pc:sldChg chg="del">
        <pc:chgData name="Shauli Taragin" userId="9be0349f120b0737" providerId="LiveId" clId="{730B1D59-6333-472F-A336-E4A0C530EC8B}" dt="2022-04-06T16:25:10.479" v="383" actId="47"/>
        <pc:sldMkLst>
          <pc:docMk/>
          <pc:sldMk cId="3976821423" sldId="474"/>
        </pc:sldMkLst>
      </pc:sldChg>
      <pc:sldChg chg="del">
        <pc:chgData name="Shauli Taragin" userId="9be0349f120b0737" providerId="LiveId" clId="{730B1D59-6333-472F-A336-E4A0C530EC8B}" dt="2022-04-06T16:25:03.528" v="353" actId="47"/>
        <pc:sldMkLst>
          <pc:docMk/>
          <pc:sldMk cId="3119582622" sldId="476"/>
        </pc:sldMkLst>
      </pc:sldChg>
      <pc:sldChg chg="del">
        <pc:chgData name="Shauli Taragin" userId="9be0349f120b0737" providerId="LiveId" clId="{730B1D59-6333-472F-A336-E4A0C530EC8B}" dt="2022-04-06T16:25:03.701" v="354" actId="47"/>
        <pc:sldMkLst>
          <pc:docMk/>
          <pc:sldMk cId="18763826" sldId="477"/>
        </pc:sldMkLst>
      </pc:sldChg>
      <pc:sldChg chg="del">
        <pc:chgData name="Shauli Taragin" userId="9be0349f120b0737" providerId="LiveId" clId="{730B1D59-6333-472F-A336-E4A0C530EC8B}" dt="2022-04-06T16:25:08.373" v="379" actId="47"/>
        <pc:sldMkLst>
          <pc:docMk/>
          <pc:sldMk cId="1810709691" sldId="478"/>
        </pc:sldMkLst>
      </pc:sldChg>
      <pc:sldChg chg="del">
        <pc:chgData name="Shauli Taragin" userId="9be0349f120b0737" providerId="LiveId" clId="{730B1D59-6333-472F-A336-E4A0C530EC8B}" dt="2022-04-06T16:25:08.203" v="378" actId="47"/>
        <pc:sldMkLst>
          <pc:docMk/>
          <pc:sldMk cId="241933122" sldId="479"/>
        </pc:sldMkLst>
      </pc:sldChg>
      <pc:sldChg chg="del">
        <pc:chgData name="Shauli Taragin" userId="9be0349f120b0737" providerId="LiveId" clId="{730B1D59-6333-472F-A336-E4A0C530EC8B}" dt="2022-04-06T16:25:07.385" v="373" actId="47"/>
        <pc:sldMkLst>
          <pc:docMk/>
          <pc:sldMk cId="2119114682" sldId="481"/>
        </pc:sldMkLst>
      </pc:sldChg>
      <pc:sldChg chg="del">
        <pc:chgData name="Shauli Taragin" userId="9be0349f120b0737" providerId="LiveId" clId="{730B1D59-6333-472F-A336-E4A0C530EC8B}" dt="2022-04-06T16:25:04.199" v="357" actId="47"/>
        <pc:sldMkLst>
          <pc:docMk/>
          <pc:sldMk cId="3243243576" sldId="482"/>
        </pc:sldMkLst>
      </pc:sldChg>
      <pc:sldChg chg="del">
        <pc:chgData name="Shauli Taragin" userId="9be0349f120b0737" providerId="LiveId" clId="{730B1D59-6333-472F-A336-E4A0C530EC8B}" dt="2022-04-06T16:25:05.165" v="358" actId="47"/>
        <pc:sldMkLst>
          <pc:docMk/>
          <pc:sldMk cId="395873470" sldId="483"/>
        </pc:sldMkLst>
      </pc:sldChg>
      <pc:sldChg chg="del">
        <pc:chgData name="Shauli Taragin" userId="9be0349f120b0737" providerId="LiveId" clId="{730B1D59-6333-472F-A336-E4A0C530EC8B}" dt="2022-04-06T16:25:05.242" v="359" actId="47"/>
        <pc:sldMkLst>
          <pc:docMk/>
          <pc:sldMk cId="544202673" sldId="484"/>
        </pc:sldMkLst>
      </pc:sldChg>
      <pc:sldChg chg="del">
        <pc:chgData name="Shauli Taragin" userId="9be0349f120b0737" providerId="LiveId" clId="{730B1D59-6333-472F-A336-E4A0C530EC8B}" dt="2022-04-06T16:25:05.397" v="360" actId="47"/>
        <pc:sldMkLst>
          <pc:docMk/>
          <pc:sldMk cId="4124952703" sldId="485"/>
        </pc:sldMkLst>
      </pc:sldChg>
      <pc:sldChg chg="del">
        <pc:chgData name="Shauli Taragin" userId="9be0349f120b0737" providerId="LiveId" clId="{730B1D59-6333-472F-A336-E4A0C530EC8B}" dt="2022-04-06T16:25:06.333" v="366" actId="47"/>
        <pc:sldMkLst>
          <pc:docMk/>
          <pc:sldMk cId="1060439511" sldId="486"/>
        </pc:sldMkLst>
      </pc:sldChg>
      <pc:sldChg chg="del">
        <pc:chgData name="Shauli Taragin" userId="9be0349f120b0737" providerId="LiveId" clId="{730B1D59-6333-472F-A336-E4A0C530EC8B}" dt="2022-04-06T16:25:05.520" v="361" actId="47"/>
        <pc:sldMkLst>
          <pc:docMk/>
          <pc:sldMk cId="3456927421" sldId="490"/>
        </pc:sldMkLst>
      </pc:sldChg>
      <pc:sldChg chg="del">
        <pc:chgData name="Shauli Taragin" userId="9be0349f120b0737" providerId="LiveId" clId="{730B1D59-6333-472F-A336-E4A0C530EC8B}" dt="2022-04-06T16:25:05.667" v="362" actId="47"/>
        <pc:sldMkLst>
          <pc:docMk/>
          <pc:sldMk cId="1246713435" sldId="491"/>
        </pc:sldMkLst>
      </pc:sldChg>
      <pc:sldChg chg="del">
        <pc:chgData name="Shauli Taragin" userId="9be0349f120b0737" providerId="LiveId" clId="{730B1D59-6333-472F-A336-E4A0C530EC8B}" dt="2022-04-06T16:25:05.820" v="363" actId="47"/>
        <pc:sldMkLst>
          <pc:docMk/>
          <pc:sldMk cId="2432522273" sldId="492"/>
        </pc:sldMkLst>
      </pc:sldChg>
      <pc:sldChg chg="del">
        <pc:chgData name="Shauli Taragin" userId="9be0349f120b0737" providerId="LiveId" clId="{730B1D59-6333-472F-A336-E4A0C530EC8B}" dt="2022-04-06T16:25:05.985" v="364" actId="47"/>
        <pc:sldMkLst>
          <pc:docMk/>
          <pc:sldMk cId="2210481416" sldId="493"/>
        </pc:sldMkLst>
      </pc:sldChg>
      <pc:sldChg chg="del">
        <pc:chgData name="Shauli Taragin" userId="9be0349f120b0737" providerId="LiveId" clId="{730B1D59-6333-472F-A336-E4A0C530EC8B}" dt="2022-04-06T16:25:06.159" v="365" actId="47"/>
        <pc:sldMkLst>
          <pc:docMk/>
          <pc:sldMk cId="4107191556" sldId="494"/>
        </pc:sldMkLst>
      </pc:sldChg>
      <pc:sldChg chg="del">
        <pc:chgData name="Shauli Taragin" userId="9be0349f120b0737" providerId="LiveId" clId="{730B1D59-6333-472F-A336-E4A0C530EC8B}" dt="2022-04-06T16:25:06.521" v="367" actId="47"/>
        <pc:sldMkLst>
          <pc:docMk/>
          <pc:sldMk cId="989102443" sldId="495"/>
        </pc:sldMkLst>
      </pc:sldChg>
      <pc:sldChg chg="del">
        <pc:chgData name="Shauli Taragin" userId="9be0349f120b0737" providerId="LiveId" clId="{730B1D59-6333-472F-A336-E4A0C530EC8B}" dt="2022-04-06T16:25:06.611" v="368" actId="47"/>
        <pc:sldMkLst>
          <pc:docMk/>
          <pc:sldMk cId="1105285893" sldId="496"/>
        </pc:sldMkLst>
      </pc:sldChg>
      <pc:sldChg chg="del">
        <pc:chgData name="Shauli Taragin" userId="9be0349f120b0737" providerId="LiveId" clId="{730B1D59-6333-472F-A336-E4A0C530EC8B}" dt="2022-04-06T16:25:06.784" v="369" actId="47"/>
        <pc:sldMkLst>
          <pc:docMk/>
          <pc:sldMk cId="1613206890" sldId="497"/>
        </pc:sldMkLst>
      </pc:sldChg>
      <pc:sldChg chg="del">
        <pc:chgData name="Shauli Taragin" userId="9be0349f120b0737" providerId="LiveId" clId="{730B1D59-6333-472F-A336-E4A0C530EC8B}" dt="2022-04-06T16:25:06.963" v="370" actId="47"/>
        <pc:sldMkLst>
          <pc:docMk/>
          <pc:sldMk cId="2923267509" sldId="498"/>
        </pc:sldMkLst>
      </pc:sldChg>
      <pc:sldChg chg="del">
        <pc:chgData name="Shauli Taragin" userId="9be0349f120b0737" providerId="LiveId" clId="{730B1D59-6333-472F-A336-E4A0C530EC8B}" dt="2022-04-06T16:25:07.087" v="371" actId="47"/>
        <pc:sldMkLst>
          <pc:docMk/>
          <pc:sldMk cId="1906695490" sldId="499"/>
        </pc:sldMkLst>
      </pc:sldChg>
      <pc:sldChg chg="del">
        <pc:chgData name="Shauli Taragin" userId="9be0349f120b0737" providerId="LiveId" clId="{730B1D59-6333-472F-A336-E4A0C530EC8B}" dt="2022-04-06T16:25:07.222" v="372" actId="47"/>
        <pc:sldMkLst>
          <pc:docMk/>
          <pc:sldMk cId="1836107623" sldId="500"/>
        </pc:sldMkLst>
      </pc:sldChg>
      <pc:sldChg chg="del">
        <pc:chgData name="Shauli Taragin" userId="9be0349f120b0737" providerId="LiveId" clId="{730B1D59-6333-472F-A336-E4A0C530EC8B}" dt="2022-04-06T16:25:07.570" v="374" actId="47"/>
        <pc:sldMkLst>
          <pc:docMk/>
          <pc:sldMk cId="3238705182" sldId="501"/>
        </pc:sldMkLst>
      </pc:sldChg>
      <pc:sldChg chg="del">
        <pc:chgData name="Shauli Taragin" userId="9be0349f120b0737" providerId="LiveId" clId="{730B1D59-6333-472F-A336-E4A0C530EC8B}" dt="2022-04-06T16:25:09.542" v="381" actId="47"/>
        <pc:sldMkLst>
          <pc:docMk/>
          <pc:sldMk cId="2165271958" sldId="503"/>
        </pc:sldMkLst>
      </pc:sldChg>
      <pc:sldChg chg="del">
        <pc:chgData name="Shauli Taragin" userId="9be0349f120b0737" providerId="LiveId" clId="{730B1D59-6333-472F-A336-E4A0C530EC8B}" dt="2022-04-06T16:25:08.556" v="380" actId="47"/>
        <pc:sldMkLst>
          <pc:docMk/>
          <pc:sldMk cId="1436516742" sldId="504"/>
        </pc:sldMkLst>
      </pc:sldChg>
      <pc:sldChg chg="del">
        <pc:chgData name="Shauli Taragin" userId="9be0349f120b0737" providerId="LiveId" clId="{730B1D59-6333-472F-A336-E4A0C530EC8B}" dt="2022-04-06T16:25:07.703" v="375" actId="47"/>
        <pc:sldMkLst>
          <pc:docMk/>
          <pc:sldMk cId="2959662320" sldId="505"/>
        </pc:sldMkLst>
      </pc:sldChg>
      <pc:sldChg chg="del">
        <pc:chgData name="Shauli Taragin" userId="9be0349f120b0737" providerId="LiveId" clId="{730B1D59-6333-472F-A336-E4A0C530EC8B}" dt="2022-04-06T16:25:08.039" v="377" actId="47"/>
        <pc:sldMkLst>
          <pc:docMk/>
          <pc:sldMk cId="3855252538" sldId="506"/>
        </pc:sldMkLst>
      </pc:sldChg>
      <pc:sldChg chg="modSp mod">
        <pc:chgData name="Shauli Taragin" userId="9be0349f120b0737" providerId="LiveId" clId="{730B1D59-6333-472F-A336-E4A0C530EC8B}" dt="2022-04-06T15:10:57.570" v="329" actId="20577"/>
        <pc:sldMkLst>
          <pc:docMk/>
          <pc:sldMk cId="3483621761" sldId="507"/>
        </pc:sldMkLst>
        <pc:spChg chg="mod">
          <ac:chgData name="Shauli Taragin" userId="9be0349f120b0737" providerId="LiveId" clId="{730B1D59-6333-472F-A336-E4A0C530EC8B}" dt="2022-04-06T15:10:57.570" v="329" actId="20577"/>
          <ac:spMkLst>
            <pc:docMk/>
            <pc:sldMk cId="3483621761" sldId="507"/>
            <ac:spMk id="5" creationId="{83788CE6-1313-451E-80A5-5F6F183FD9E7}"/>
          </ac:spMkLst>
        </pc:spChg>
      </pc:sldChg>
      <pc:sldChg chg="addSp modSp add mod setBg">
        <pc:chgData name="Shauli Taragin" userId="9be0349f120b0737" providerId="LiveId" clId="{730B1D59-6333-472F-A336-E4A0C530EC8B}" dt="2022-04-06T15:13:02.593" v="347" actId="1076"/>
        <pc:sldMkLst>
          <pc:docMk/>
          <pc:sldMk cId="1187667474" sldId="508"/>
        </pc:sldMkLst>
        <pc:spChg chg="mod">
          <ac:chgData name="Shauli Taragin" userId="9be0349f120b0737" providerId="LiveId" clId="{730B1D59-6333-472F-A336-E4A0C530EC8B}" dt="2022-04-06T14:45:12.392" v="149" actId="20577"/>
          <ac:spMkLst>
            <pc:docMk/>
            <pc:sldMk cId="1187667474" sldId="508"/>
            <ac:spMk id="2" creationId="{EF964CFF-D052-4AEF-9A33-823169399771}"/>
          </ac:spMkLst>
        </pc:spChg>
        <pc:spChg chg="mod ord">
          <ac:chgData name="Shauli Taragin" userId="9be0349f120b0737" providerId="LiveId" clId="{730B1D59-6333-472F-A336-E4A0C530EC8B}" dt="2022-04-06T14:45:02.426" v="134" actId="26606"/>
          <ac:spMkLst>
            <pc:docMk/>
            <pc:sldMk cId="1187667474" sldId="508"/>
            <ac:spMk id="11" creationId="{0059A83D-BB62-4B5C-ACB3-8EFC618F24A6}"/>
          </ac:spMkLst>
        </pc:spChg>
        <pc:spChg chg="add">
          <ac:chgData name="Shauli Taragin" userId="9be0349f120b0737" providerId="LiveId" clId="{730B1D59-6333-472F-A336-E4A0C530EC8B}" dt="2022-04-06T14:45:02.426" v="134" actId="26606"/>
          <ac:spMkLst>
            <pc:docMk/>
            <pc:sldMk cId="1187667474" sldId="508"/>
            <ac:spMk id="16" creationId="{D4771268-CB57-404A-9271-370EB28F6090}"/>
          </ac:spMkLst>
        </pc:spChg>
        <pc:picChg chg="add mod">
          <ac:chgData name="Shauli Taragin" userId="9be0349f120b0737" providerId="LiveId" clId="{730B1D59-6333-472F-A336-E4A0C530EC8B}" dt="2022-04-06T15:13:02.593" v="347" actId="1076"/>
          <ac:picMkLst>
            <pc:docMk/>
            <pc:sldMk cId="1187667474" sldId="508"/>
            <ac:picMk id="4" creationId="{DA7AA57E-FD7A-4CF1-9E97-2B9A5E369F7C}"/>
          </ac:picMkLst>
        </pc:picChg>
        <pc:picChg chg="add mod">
          <ac:chgData name="Shauli Taragin" userId="9be0349f120b0737" providerId="LiveId" clId="{730B1D59-6333-472F-A336-E4A0C530EC8B}" dt="2022-04-06T14:45:46.588" v="151"/>
          <ac:picMkLst>
            <pc:docMk/>
            <pc:sldMk cId="1187667474" sldId="508"/>
            <ac:picMk id="6" creationId="{DA7AA57E-FD7A-4CF1-9E97-2B9A5E369F7C}"/>
          </ac:picMkLst>
        </pc:picChg>
      </pc:sldChg>
      <pc:sldChg chg="addSp delSp modSp add del mod setBg delDesignElem">
        <pc:chgData name="Shauli Taragin" userId="9be0349f120b0737" providerId="LiveId" clId="{730B1D59-6333-472F-A336-E4A0C530EC8B}" dt="2022-04-06T14:47:31.932" v="186" actId="47"/>
        <pc:sldMkLst>
          <pc:docMk/>
          <pc:sldMk cId="595477965" sldId="509"/>
        </pc:sldMkLst>
        <pc:spChg chg="mod">
          <ac:chgData name="Shauli Taragin" userId="9be0349f120b0737" providerId="LiveId" clId="{730B1D59-6333-472F-A336-E4A0C530EC8B}" dt="2022-04-06T14:47:23.295" v="178"/>
          <ac:spMkLst>
            <pc:docMk/>
            <pc:sldMk cId="595477965" sldId="509"/>
            <ac:spMk id="2" creationId="{EF964CFF-D052-4AEF-9A33-823169399771}"/>
          </ac:spMkLst>
        </pc:spChg>
        <pc:spChg chg="add del">
          <ac:chgData name="Shauli Taragin" userId="9be0349f120b0737" providerId="LiveId" clId="{730B1D59-6333-472F-A336-E4A0C530EC8B}" dt="2022-04-06T14:46:07.742" v="155" actId="11529"/>
          <ac:spMkLst>
            <pc:docMk/>
            <pc:sldMk cId="595477965" sldId="509"/>
            <ac:spMk id="3" creationId="{AA9633FD-7614-4F85-935D-3A7697EE0DB3}"/>
          </ac:spMkLst>
        </pc:spChg>
        <pc:spChg chg="add del mod">
          <ac:chgData name="Shauli Taragin" userId="9be0349f120b0737" providerId="LiveId" clId="{730B1D59-6333-472F-A336-E4A0C530EC8B}" dt="2022-04-06T14:46:33.389" v="160" actId="11529"/>
          <ac:spMkLst>
            <pc:docMk/>
            <pc:sldMk cId="595477965" sldId="509"/>
            <ac:spMk id="5" creationId="{B6C0B3FB-8E55-44F0-B7E7-499428841FCE}"/>
          </ac:spMkLst>
        </pc:spChg>
        <pc:spChg chg="del">
          <ac:chgData name="Shauli Taragin" userId="9be0349f120b0737" providerId="LiveId" clId="{730B1D59-6333-472F-A336-E4A0C530EC8B}" dt="2022-04-06T14:45:49.663" v="153"/>
          <ac:spMkLst>
            <pc:docMk/>
            <pc:sldMk cId="595477965" sldId="509"/>
            <ac:spMk id="16" creationId="{D4771268-CB57-404A-9271-370EB28F6090}"/>
          </ac:spMkLst>
        </pc:spChg>
        <pc:picChg chg="mod">
          <ac:chgData name="Shauli Taragin" userId="9be0349f120b0737" providerId="LiveId" clId="{730B1D59-6333-472F-A336-E4A0C530EC8B}" dt="2022-04-06T14:46:11.966" v="156" actId="1076"/>
          <ac:picMkLst>
            <pc:docMk/>
            <pc:sldMk cId="595477965" sldId="509"/>
            <ac:picMk id="4" creationId="{DA7AA57E-FD7A-4CF1-9E97-2B9A5E369F7C}"/>
          </ac:picMkLst>
        </pc:picChg>
        <pc:cxnChg chg="add mod">
          <ac:chgData name="Shauli Taragin" userId="9be0349f120b0737" providerId="LiveId" clId="{730B1D59-6333-472F-A336-E4A0C530EC8B}" dt="2022-04-06T14:47:27.289" v="185" actId="14100"/>
          <ac:cxnSpMkLst>
            <pc:docMk/>
            <pc:sldMk cId="595477965" sldId="509"/>
            <ac:cxnSpMk id="7" creationId="{B8A0CC46-3AA7-4C72-9F49-55061C088425}"/>
          </ac:cxnSpMkLst>
        </pc:cxnChg>
      </pc:sldChg>
      <pc:sldChg chg="addSp delSp modSp add mod">
        <pc:chgData name="Shauli Taragin" userId="9be0349f120b0737" providerId="LiveId" clId="{730B1D59-6333-472F-A336-E4A0C530EC8B}" dt="2022-04-06T14:49:38.672" v="253" actId="1076"/>
        <pc:sldMkLst>
          <pc:docMk/>
          <pc:sldMk cId="1708607947" sldId="509"/>
        </pc:sldMkLst>
        <pc:spChg chg="mod">
          <ac:chgData name="Shauli Taragin" userId="9be0349f120b0737" providerId="LiveId" clId="{730B1D59-6333-472F-A336-E4A0C530EC8B}" dt="2022-04-06T14:49:07.840" v="221" actId="20577"/>
          <ac:spMkLst>
            <pc:docMk/>
            <pc:sldMk cId="1708607947" sldId="509"/>
            <ac:spMk id="5" creationId="{83788CE6-1313-451E-80A5-5F6F183FD9E7}"/>
          </ac:spMkLst>
        </pc:spChg>
        <pc:picChg chg="add mod">
          <ac:chgData name="Shauli Taragin" userId="9be0349f120b0737" providerId="LiveId" clId="{730B1D59-6333-472F-A336-E4A0C530EC8B}" dt="2022-04-06T14:49:34.524" v="252" actId="1076"/>
          <ac:picMkLst>
            <pc:docMk/>
            <pc:sldMk cId="1708607947" sldId="509"/>
            <ac:picMk id="4" creationId="{A820DC9B-032E-4B36-98E2-A2096CBDBCD4}"/>
          </ac:picMkLst>
        </pc:picChg>
        <pc:picChg chg="add del mod">
          <ac:chgData name="Shauli Taragin" userId="9be0349f120b0737" providerId="LiveId" clId="{730B1D59-6333-472F-A336-E4A0C530EC8B}" dt="2022-04-06T14:48:20.342" v="215"/>
          <ac:picMkLst>
            <pc:docMk/>
            <pc:sldMk cId="1708607947" sldId="509"/>
            <ac:picMk id="6" creationId="{64B34B44-61E0-4912-8F9E-4E4F582B3B9F}"/>
          </ac:picMkLst>
        </pc:picChg>
        <pc:cxnChg chg="add mod">
          <ac:chgData name="Shauli Taragin" userId="9be0349f120b0737" providerId="LiveId" clId="{730B1D59-6333-472F-A336-E4A0C530EC8B}" dt="2022-04-06T14:49:38.672" v="253" actId="1076"/>
          <ac:cxnSpMkLst>
            <pc:docMk/>
            <pc:sldMk cId="1708607947" sldId="509"/>
            <ac:cxnSpMk id="7" creationId="{B9330A94-4AE1-4CEA-8293-22A7DDAF8E0F}"/>
          </ac:cxnSpMkLst>
        </pc:cxnChg>
      </pc:sldChg>
      <pc:sldChg chg="modSp add mod">
        <pc:chgData name="Shauli Taragin" userId="9be0349f120b0737" providerId="LiveId" clId="{730B1D59-6333-472F-A336-E4A0C530EC8B}" dt="2022-04-06T15:11:18.445" v="346" actId="20577"/>
        <pc:sldMkLst>
          <pc:docMk/>
          <pc:sldMk cId="507359104" sldId="510"/>
        </pc:sldMkLst>
        <pc:spChg chg="mod">
          <ac:chgData name="Shauli Taragin" userId="9be0349f120b0737" providerId="LiveId" clId="{730B1D59-6333-472F-A336-E4A0C530EC8B}" dt="2022-04-06T15:07:07.276" v="277" actId="313"/>
          <ac:spMkLst>
            <pc:docMk/>
            <pc:sldMk cId="507359104" sldId="510"/>
            <ac:spMk id="2" creationId="{EF964CFF-D052-4AEF-9A33-823169399771}"/>
          </ac:spMkLst>
        </pc:spChg>
        <pc:spChg chg="mod">
          <ac:chgData name="Shauli Taragin" userId="9be0349f120b0737" providerId="LiveId" clId="{730B1D59-6333-472F-A336-E4A0C530EC8B}" dt="2022-04-06T15:11:18.445" v="346" actId="20577"/>
          <ac:spMkLst>
            <pc:docMk/>
            <pc:sldMk cId="507359104" sldId="510"/>
            <ac:spMk id="5" creationId="{83788CE6-1313-451E-80A5-5F6F183FD9E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B871266-AB40-497F-B997-36610F9C91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ABD4E4C-746C-443A-88AF-8C066FDDBB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874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E8F69-C397-4701-8444-47068700A310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5829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580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070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1415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953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6085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7842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314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3627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6584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7259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468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1513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5789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5933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87146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5405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0596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7423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26689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1674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592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817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2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903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240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15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874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423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693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617B9B4-3BA2-45B1-9D0D-13E20A14ED1B}" type="datetimeFigureOut">
              <a:rPr lang="he-IL" smtClean="0"/>
              <a:t>כ"ח/אייר/תשפ"ד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8404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bgu.ac.il/~ds192/Practical_Sess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bgu.ac.il/~ds192/Practical_Session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bgu.ac.il/~ds192/Practical_Sessio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bgu.ac.il/~ds192/Practical_Session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bgu.ac.il/~ds192/Practical_Session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bgu.ac.il/~ds192/Practical_Session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bgu.ac.il/~ds192/Practical_Session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bgu.ac.il/~ds192/Practical_Session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bgu.ac.il/~ds192/Practical_Session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bgu.ac.il/~ds192/Practical_Session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hyperlink" Target="https://courses.csail.mit.edu/6.006/spring11/rec/rec04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cs.usfca.edu/~galles/visualization/AVLtree.html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1433"/>
            <a:ext cx="9144000" cy="754955"/>
          </a:xfrm>
        </p:spPr>
        <p:txBody>
          <a:bodyPr>
            <a:normAutofit fontScale="90000"/>
          </a:bodyPr>
          <a:lstStyle/>
          <a:p>
            <a:pPr algn="ctr"/>
            <a:r>
              <a:rPr lang="he-IL" sz="6600" b="1" dirty="0">
                <a:latin typeface="Abadi" panose="020B0604020202020204" pitchFamily="34" charset="0"/>
                <a:cs typeface="+mn-cs"/>
              </a:rPr>
              <a:t>מבני נתונים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89843-89A5-4582-BB2D-0E0710A02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4236"/>
            <a:ext cx="9144000" cy="440593"/>
          </a:xfrm>
        </p:spPr>
        <p:txBody>
          <a:bodyPr/>
          <a:lstStyle/>
          <a:p>
            <a:pPr algn="ctr" rtl="1"/>
            <a:r>
              <a:rPr lang="he-IL" b="1" dirty="0"/>
              <a:t>תרגול </a:t>
            </a:r>
            <a:r>
              <a:rPr lang="en-US" b="1" dirty="0"/>
              <a:t>6</a:t>
            </a:r>
            <a:r>
              <a:rPr lang="he-IL" b="1" dirty="0"/>
              <a:t> – עצים מאוזנים</a:t>
            </a:r>
            <a:endParaRPr lang="he-IL" dirty="0"/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3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78"/>
            <a:ext cx="9144000" cy="754955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atin typeface="Abadi" panose="020B0604020202020204" pitchFamily="34" charset="0"/>
                <a:cs typeface="+mn-cs"/>
              </a:rPr>
              <a:t>Predecessor</a:t>
            </a:r>
            <a:endParaRPr lang="he-IL" sz="6600" b="1" dirty="0">
              <a:latin typeface="Abadi" panose="020B0604020202020204" pitchFamily="34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88CE6-1313-451E-80A5-5F6F183FD9E7}"/>
              </a:ext>
            </a:extLst>
          </p:cNvPr>
          <p:cNvSpPr txBox="1"/>
          <p:nvPr/>
        </p:nvSpPr>
        <p:spPr>
          <a:xfrm>
            <a:off x="1885951" y="1479888"/>
            <a:ext cx="9534524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 algn="r" rtl="1">
              <a:buFont typeface="Courier New" panose="02070309020205020404" pitchFamily="49" charset="0"/>
              <a:buChar char="o"/>
            </a:pPr>
            <a:r>
              <a:rPr lang="he-IL" sz="2000" b="1" dirty="0">
                <a:latin typeface="Abadi" panose="020B0604020202020204" pitchFamily="34" charset="0"/>
              </a:rPr>
              <a:t> </a:t>
            </a:r>
            <a:r>
              <a:rPr lang="he-IL" sz="2000" b="1" dirty="0">
                <a:solidFill>
                  <a:srgbClr val="00FFFF"/>
                </a:solidFill>
                <a:latin typeface="Abadi" panose="020B0604020202020204" pitchFamily="34" charset="0"/>
              </a:rPr>
              <a:t>הגדרה :</a:t>
            </a:r>
            <a:r>
              <a:rPr lang="en-US" sz="2000" b="1" dirty="0">
                <a:solidFill>
                  <a:srgbClr val="00FFFF"/>
                </a:solidFill>
                <a:latin typeface="Abadi" panose="020B0604020202020204" pitchFamily="34" charset="0"/>
              </a:rPr>
              <a:t> </a:t>
            </a:r>
            <a:r>
              <a:rPr lang="en-US" sz="2000" b="1" dirty="0">
                <a:latin typeface="Abadi" panose="020B0604020202020204" pitchFamily="34" charset="0"/>
                <a:cs typeface="+mn-cs"/>
              </a:rPr>
              <a:t>Predecessor </a:t>
            </a:r>
            <a:r>
              <a:rPr lang="he-IL" sz="2000" b="1" dirty="0">
                <a:latin typeface="Abadi" panose="020B0604020202020204" pitchFamily="34" charset="0"/>
              </a:rPr>
              <a:t>של קודקוד </a:t>
            </a:r>
            <a:r>
              <a:rPr lang="en-US" sz="2000" b="1" dirty="0">
                <a:latin typeface="Abadi" panose="020B0604020202020204" pitchFamily="34" charset="0"/>
              </a:rPr>
              <a:t>x </a:t>
            </a:r>
            <a:r>
              <a:rPr lang="he-IL" sz="2000" b="1" dirty="0">
                <a:latin typeface="Abadi" panose="020B0604020202020204" pitchFamily="34" charset="0"/>
              </a:rPr>
              <a:t> הוא קדקוד מקסימלי </a:t>
            </a:r>
            <a:r>
              <a:rPr lang="en-US" sz="2000" b="1" dirty="0">
                <a:latin typeface="Abadi" panose="020B0604020202020204" pitchFamily="34" charset="0"/>
              </a:rPr>
              <a:t>y </a:t>
            </a:r>
            <a:r>
              <a:rPr lang="he-IL" sz="2000" b="1" dirty="0">
                <a:latin typeface="Abadi" panose="020B0604020202020204" pitchFamily="34" charset="0"/>
              </a:rPr>
              <a:t> בעל מפתח קטן מהמפתח של </a:t>
            </a:r>
            <a:r>
              <a:rPr lang="en-US" sz="2000" b="1" dirty="0">
                <a:latin typeface="Abadi" panose="020B0604020202020204" pitchFamily="34" charset="0"/>
              </a:rPr>
              <a:t>x </a:t>
            </a:r>
            <a:endParaRPr lang="he-IL" sz="2000" b="1" dirty="0">
              <a:latin typeface="Abadi" panose="020B0604020202020204" pitchFamily="34" charset="0"/>
            </a:endParaRPr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sz="2000" b="1" dirty="0">
              <a:latin typeface="Abadi" panose="020B0604020202020204" pitchFamily="34" charset="0"/>
            </a:endParaRPr>
          </a:p>
          <a:p>
            <a:pPr indent="-457200" algn="r" rtl="1">
              <a:buFont typeface="Courier New" panose="02070309020205020404" pitchFamily="49" charset="0"/>
              <a:buChar char="o"/>
            </a:pPr>
            <a:r>
              <a:rPr lang="he-IL" sz="2000" dirty="0"/>
              <a:t>כלומר מבין הקודקודים שהערך שלהם יותר קטן מהערך של הקודקוד שאנחנו בודקים ה</a:t>
            </a:r>
            <a:r>
              <a:rPr lang="en-US" sz="2000" b="1" dirty="0">
                <a:latin typeface="Abadi" panose="020B0604020202020204" pitchFamily="34" charset="0"/>
                <a:cs typeface="+mn-cs"/>
              </a:rPr>
              <a:t> Predecessor</a:t>
            </a:r>
            <a:r>
              <a:rPr lang="he-IL" sz="2000" dirty="0"/>
              <a:t> הוא הכי גדול.</a:t>
            </a:r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sz="2000" b="1" dirty="0">
              <a:latin typeface="Abadi" panose="020B0604020202020204" pitchFamily="34" charset="0"/>
            </a:endParaRPr>
          </a:p>
          <a:p>
            <a:pPr indent="-457200" algn="r" rtl="1">
              <a:buFont typeface="Courier New" panose="02070309020205020404" pitchFamily="49" charset="0"/>
              <a:buChar char="o"/>
            </a:pPr>
            <a:r>
              <a:rPr lang="he-IL" sz="2000" b="1" dirty="0">
                <a:latin typeface="Abadi" panose="020B0604020202020204" pitchFamily="34" charset="0"/>
              </a:rPr>
              <a:t>איך נמצא אותו?</a:t>
            </a:r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sz="2000" b="1" dirty="0">
              <a:latin typeface="Abadi" panose="020B0604020202020204" pitchFamily="34" charset="0"/>
            </a:endParaRPr>
          </a:p>
          <a:p>
            <a:pPr indent="-457200" algn="r" rtl="1">
              <a:buFont typeface="Courier New" panose="02070309020205020404" pitchFamily="49" charset="0"/>
              <a:buChar char="o"/>
            </a:pPr>
            <a:r>
              <a:rPr lang="he-IL" sz="2000" dirty="0"/>
              <a:t>אם ל</a:t>
            </a:r>
            <a:r>
              <a:rPr lang="en-US" sz="2000" dirty="0"/>
              <a:t>x</a:t>
            </a:r>
            <a:r>
              <a:rPr lang="he-IL" sz="2000" dirty="0"/>
              <a:t> יש תת עץ שמאלי, אז ה</a:t>
            </a:r>
            <a:r>
              <a:rPr lang="en-US" sz="2000" b="1" dirty="0">
                <a:latin typeface="Abadi" panose="020B0604020202020204" pitchFamily="34" charset="0"/>
                <a:cs typeface="+mn-cs"/>
              </a:rPr>
              <a:t> Predecessor</a:t>
            </a:r>
            <a:r>
              <a:rPr lang="he-IL" sz="2000" dirty="0"/>
              <a:t> שלו יהיה האיבר המקסימלי בתת העץ השמאלי(כמו שראינו תרגול קודם)</a:t>
            </a:r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sz="2000" dirty="0"/>
          </a:p>
          <a:p>
            <a:pPr indent="-457200" algn="r" rtl="1">
              <a:buFont typeface="Courier New" panose="02070309020205020404" pitchFamily="49" charset="0"/>
              <a:buChar char="o"/>
            </a:pPr>
            <a:r>
              <a:rPr lang="he-IL" sz="2000" dirty="0"/>
              <a:t>אם אין ל</a:t>
            </a:r>
            <a:r>
              <a:rPr lang="en-US" sz="2000" dirty="0"/>
              <a:t>x</a:t>
            </a:r>
            <a:r>
              <a:rPr lang="he-IL" sz="2000" dirty="0"/>
              <a:t> יש רק תת עץ שמאלי אז העוקב של </a:t>
            </a:r>
            <a:r>
              <a:rPr lang="en-US" sz="2000" dirty="0"/>
              <a:t>x</a:t>
            </a:r>
            <a:r>
              <a:rPr lang="he-IL" sz="2000" dirty="0"/>
              <a:t> הוא קדקוד האב הקדמון הקרוב ביותר ל</a:t>
            </a:r>
            <a:r>
              <a:rPr lang="en-US" sz="2000" dirty="0"/>
              <a:t>x</a:t>
            </a:r>
            <a:r>
              <a:rPr lang="he-IL" sz="2000" dirty="0"/>
              <a:t> שהבן הימני שלו גם מהווה את האב הקדמון של </a:t>
            </a:r>
            <a:r>
              <a:rPr lang="en-US" sz="2000" dirty="0"/>
              <a:t>x</a:t>
            </a:r>
            <a:r>
              <a:rPr lang="he-IL" sz="2000" dirty="0"/>
              <a:t>.</a:t>
            </a:r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dirty="0"/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dirty="0"/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b="1" dirty="0">
              <a:latin typeface="Abadi" panose="020B0604020202020204" pitchFamily="34" charset="0"/>
            </a:endParaRPr>
          </a:p>
          <a:p>
            <a:pPr algn="r" rtl="1"/>
            <a:r>
              <a:rPr lang="he-IL" sz="1800" b="1" dirty="0">
                <a:latin typeface="Abadi" panose="020B0604020202020204" pitchFamily="34" charset="0"/>
              </a:rPr>
              <a:t>      </a:t>
            </a:r>
          </a:p>
          <a:p>
            <a:r>
              <a:rPr lang="he-IL" sz="1800" b="1" dirty="0">
                <a:latin typeface="Abadi" panose="020B0604020202020204" pitchFamily="34" charset="0"/>
              </a:rPr>
              <a:t> </a:t>
            </a:r>
          </a:p>
          <a:p>
            <a:pPr marL="457200" indent="-457200" algn="r" rtl="1">
              <a:buFont typeface="Courier New" panose="02070309020205020404" pitchFamily="49" charset="0"/>
              <a:buChar char="o"/>
            </a:pPr>
            <a:endParaRPr lang="he-IL" b="1" dirty="0">
              <a:latin typeface="Abadi" panose="020B0604020202020204" pitchFamily="34" charset="0"/>
            </a:endParaRPr>
          </a:p>
          <a:p>
            <a:pPr marL="457200" indent="-457200" algn="r" rtl="1">
              <a:buFont typeface="Courier New" panose="02070309020205020404" pitchFamily="49" charset="0"/>
              <a:buChar char="o"/>
            </a:pPr>
            <a:endParaRPr lang="he-IL" sz="1800" b="1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5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0678"/>
            <a:ext cx="9144000" cy="754955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atin typeface="Abadi" panose="020B0604020202020204" pitchFamily="34" charset="0"/>
                <a:cs typeface="+mn-cs"/>
              </a:rPr>
              <a:t>Tree Rotations</a:t>
            </a:r>
            <a:endParaRPr lang="he-IL" sz="6600" b="1" dirty="0">
              <a:latin typeface="Abadi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442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5400"/>
            <a:ext cx="9144000" cy="7549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AVL Trees (1962) </a:t>
            </a:r>
            <a:endParaRPr lang="he-IL" sz="6600" b="1" dirty="0">
              <a:latin typeface="Abadi" panose="020B0604020202020204" pitchFamily="34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06E25-ABE7-4249-938A-E1F657898CDB}"/>
              </a:ext>
            </a:extLst>
          </p:cNvPr>
          <p:cNvSpPr/>
          <p:nvPr/>
        </p:nvSpPr>
        <p:spPr>
          <a:xfrm>
            <a:off x="741400" y="1583432"/>
            <a:ext cx="11678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rtl="1">
              <a:buFont typeface="Courier New" panose="02070309020205020404" pitchFamily="49" charset="0"/>
              <a:buChar char="o"/>
            </a:pPr>
            <a:r>
              <a:rPr lang="he-IL" sz="2800" dirty="0">
                <a:latin typeface="Calibri" panose="020F0502020204030204" pitchFamily="34" charset="0"/>
                <a:ea typeface="Calibri" panose="020F0502020204030204" pitchFamily="34" charset="0"/>
              </a:rPr>
              <a:t>עץ המאוזן </a:t>
            </a:r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</a:rPr>
              <a:t>הראשון</a:t>
            </a:r>
            <a:r>
              <a:rPr lang="he-IL" sz="2800" dirty="0">
                <a:latin typeface="Calibri" panose="020F0502020204030204" pitchFamily="34" charset="0"/>
                <a:ea typeface="Calibri" panose="020F0502020204030204" pitchFamily="34" charset="0"/>
              </a:rPr>
              <a:t> בהיסטוריה שהמציאו אותו שני חוקרים רוסים בשנת 1962.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67CB7F-FCEC-4CCF-AAA1-9BEAD50E516E}"/>
                  </a:ext>
                </a:extLst>
              </p:cNvPr>
              <p:cNvSpPr/>
              <p:nvPr/>
            </p:nvSpPr>
            <p:spPr>
              <a:xfrm>
                <a:off x="2493454" y="5269791"/>
                <a:ext cx="81745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𝑒𝑖𝑔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𝑟𝑖𝑔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– 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𝑒𝑖𝑔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d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sz="3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67CB7F-FCEC-4CCF-AAA1-9BEAD50E5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454" y="5269791"/>
                <a:ext cx="817454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21C9E3A-B6B6-4AFC-BA8A-0A6316066038}"/>
              </a:ext>
            </a:extLst>
          </p:cNvPr>
          <p:cNvSpPr/>
          <p:nvPr/>
        </p:nvSpPr>
        <p:spPr>
          <a:xfrm>
            <a:off x="1653370" y="3795888"/>
            <a:ext cx="83739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CC00"/>
                </a:solidFill>
              </a:rPr>
              <a:t> Height- Balance Property</a:t>
            </a:r>
          </a:p>
          <a:p>
            <a:pPr lvl="1" algn="r"/>
            <a:r>
              <a:rPr lang="he-IL" sz="2400" dirty="0"/>
              <a:t>לכל קודקוד פנימי בעץ, הפרש הגבהים של בניו הוא לכל היותר 1 </a:t>
            </a:r>
            <a:r>
              <a:rPr lang="en-US" sz="2400" dirty="0"/>
              <a:t>	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09618-46BA-4A9C-9A33-DEA3D1C0B31C}"/>
              </a:ext>
            </a:extLst>
          </p:cNvPr>
          <p:cNvSpPr/>
          <p:nvPr/>
        </p:nvSpPr>
        <p:spPr>
          <a:xfrm>
            <a:off x="0" y="3145414"/>
            <a:ext cx="11678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800" dirty="0">
                <a:latin typeface="Calibri" panose="020F0502020204030204" pitchFamily="34" charset="0"/>
                <a:ea typeface="Calibri" panose="020F0502020204030204" pitchFamily="34" charset="0"/>
              </a:rPr>
              <a:t>התכונה ששומרת על עץ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</a:rPr>
              <a:t>AVL</a:t>
            </a:r>
            <a:r>
              <a:rPr lang="he-IL" sz="2800" dirty="0">
                <a:latin typeface="Calibri" panose="020F0502020204030204" pitchFamily="34" charset="0"/>
                <a:ea typeface="Calibri" panose="020F0502020204030204" pitchFamily="34" charset="0"/>
              </a:rPr>
              <a:t> מאוזן היא ה-</a:t>
            </a:r>
            <a:r>
              <a:rPr lang="en-US" sz="2800" b="1" dirty="0">
                <a:solidFill>
                  <a:srgbClr val="00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Balanced Factor (BF)</a:t>
            </a:r>
            <a:endParaRPr lang="he-IL" sz="2800" b="1" dirty="0">
              <a:solidFill>
                <a:srgbClr val="00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CB1BA-4109-437D-B8F8-0F07B23BB025}"/>
              </a:ext>
            </a:extLst>
          </p:cNvPr>
          <p:cNvSpPr/>
          <p:nvPr/>
        </p:nvSpPr>
        <p:spPr>
          <a:xfrm>
            <a:off x="176463" y="2378507"/>
            <a:ext cx="11678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buFont typeface="Courier New" panose="02070309020205020404" pitchFamily="49" charset="0"/>
              <a:buChar char="o"/>
            </a:pPr>
            <a:r>
              <a:rPr lang="he-IL" sz="2800" dirty="0">
                <a:latin typeface="Calibri" panose="020F0502020204030204" pitchFamily="34" charset="0"/>
              </a:rPr>
              <a:t>עץ </a:t>
            </a:r>
            <a:r>
              <a:rPr lang="en-US" sz="2800" dirty="0">
                <a:latin typeface="Calibri" panose="020F0502020204030204" pitchFamily="34" charset="0"/>
              </a:rPr>
              <a:t>AVL</a:t>
            </a:r>
            <a:r>
              <a:rPr lang="he-IL" sz="2800" dirty="0">
                <a:latin typeface="Calibri" panose="020F0502020204030204" pitchFamily="34" charset="0"/>
              </a:rPr>
              <a:t> הוא עץ בינארי מאוזן (</a:t>
            </a:r>
            <a:r>
              <a:rPr lang="en-US" sz="2800" b="1" dirty="0">
                <a:latin typeface="Calibri" panose="020F0502020204030204" pitchFamily="34" charset="0"/>
              </a:rPr>
              <a:t>BBST</a:t>
            </a:r>
            <a:r>
              <a:rPr lang="he-IL" sz="2800" dirty="0">
                <a:latin typeface="Calibri" panose="020F0502020204030204" pitchFamily="34" charset="0"/>
              </a:rPr>
              <a:t>)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70CD893-9822-4EFF-939D-01CB7431755A}"/>
                  </a:ext>
                </a:extLst>
              </p:cNvPr>
              <p:cNvSpPr/>
              <p:nvPr/>
            </p:nvSpPr>
            <p:spPr>
              <a:xfrm>
                <a:off x="5839326" y="4726081"/>
                <a:ext cx="976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60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70CD893-9822-4EFF-939D-01CB7431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326" y="4726081"/>
                <a:ext cx="97642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A036B85-81D0-4223-A1CB-977D3250BB9B}"/>
                  </a:ext>
                </a:extLst>
              </p:cNvPr>
              <p:cNvSpPr/>
              <p:nvPr/>
            </p:nvSpPr>
            <p:spPr>
              <a:xfrm>
                <a:off x="4205111" y="5916122"/>
                <a:ext cx="39768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∈{−</m:t>
                      </m:r>
                      <m:r>
                        <a:rPr lang="en-US" sz="3600" b="0" i="1" dirty="0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dirty="0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dirty="0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600" b="0" i="1" dirty="0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dirty="0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dirty="0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he-IL" dirty="0">
                  <a:solidFill>
                    <a:srgbClr val="FFCC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A036B85-81D0-4223-A1CB-977D3250B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111" y="5916122"/>
                <a:ext cx="397686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79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5400"/>
            <a:ext cx="9144000" cy="7549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Balance factor</a:t>
            </a:r>
            <a:endParaRPr lang="he-IL" sz="6600" b="1" dirty="0">
              <a:latin typeface="Abadi" panose="020B0604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67CB7F-FCEC-4CCF-AAA1-9BEAD50E516E}"/>
                  </a:ext>
                </a:extLst>
              </p:cNvPr>
              <p:cNvSpPr/>
              <p:nvPr/>
            </p:nvSpPr>
            <p:spPr>
              <a:xfrm>
                <a:off x="1548728" y="1416075"/>
                <a:ext cx="95576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𝐵𝑎𝑙𝑎𝑛𝑐𝑒𝐹𝑎𝑐𝑡𝑜𝑟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𝑟𝑖𝑔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3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67CB7F-FCEC-4CCF-AAA1-9BEAD50E5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8" y="1416075"/>
                <a:ext cx="955761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BD0A0B-D54E-43B8-8B23-5E6C9A3DD5F4}"/>
                  </a:ext>
                </a:extLst>
              </p:cNvPr>
              <p:cNvSpPr/>
              <p:nvPr/>
            </p:nvSpPr>
            <p:spPr>
              <a:xfrm>
                <a:off x="2973767" y="2261106"/>
                <a:ext cx="62444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𝐵𝑎𝑙𝑎𝑛𝑐𝑒𝐹𝑎𝑐𝑡𝑜𝑟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∈{−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he-IL" sz="3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BD0A0B-D54E-43B8-8B23-5E6C9A3DD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767" y="2261106"/>
                <a:ext cx="624446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F8571B-073C-4D49-B1DF-CBF29EEE468F}"/>
                  </a:ext>
                </a:extLst>
              </p:cNvPr>
              <p:cNvSpPr/>
              <p:nvPr/>
            </p:nvSpPr>
            <p:spPr>
              <a:xfrm>
                <a:off x="2453366" y="3266165"/>
                <a:ext cx="774834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𝐵𝑎𝑙𝑎𝑛𝑐𝑒𝐹𝑎𝑐𝑡𝑜𝑟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FFCC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600" b="0" i="1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  −  </m:t>
                      </m:r>
                      <m:r>
                        <a:rPr lang="en-US" sz="3600" b="0" i="1" smtClean="0">
                          <a:solidFill>
                            <a:srgbClr val="FFCC00"/>
                          </a:solidFill>
                          <a:latin typeface="Cambria Math" panose="02040503050406030204" pitchFamily="18" charset="0"/>
                        </a:rPr>
                        <m:t>𝑏𝑎𝑙𝑎𝑛𝑐𝑒𝑑</m:t>
                      </m:r>
                    </m:oMath>
                  </m:oMathPara>
                </a14:m>
                <a:endParaRPr lang="he-IL" sz="3600" dirty="0">
                  <a:solidFill>
                    <a:srgbClr val="FFCC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F8571B-073C-4D49-B1DF-CBF29EEE4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366" y="3266165"/>
                <a:ext cx="774834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017D3D-D8B2-45A6-AC01-496CE012AAE0}"/>
                  </a:ext>
                </a:extLst>
              </p:cNvPr>
              <p:cNvSpPr/>
              <p:nvPr/>
            </p:nvSpPr>
            <p:spPr>
              <a:xfrm>
                <a:off x="2453366" y="4075737"/>
                <a:ext cx="831227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𝐵𝑎𝑙𝑎𝑛𝑐𝑒𝐹𝑎𝑐𝑡𝑜𝑟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00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00FF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  −  </m:t>
                      </m:r>
                      <m:r>
                        <a:rPr lang="en-US" sz="36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𝑟𝑖𝑔</m:t>
                      </m:r>
                      <m:r>
                        <a:rPr lang="en-US" sz="36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𝑒𝑎𝑣𝑦</m:t>
                      </m:r>
                    </m:oMath>
                  </m:oMathPara>
                </a14:m>
                <a:endParaRPr lang="he-IL" sz="3600" dirty="0">
                  <a:solidFill>
                    <a:srgbClr val="00FFFF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017D3D-D8B2-45A6-AC01-496CE012A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366" y="4075737"/>
                <a:ext cx="831227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AD351E-E453-44CA-8308-F6DD8120A140}"/>
                  </a:ext>
                </a:extLst>
              </p:cNvPr>
              <p:cNvSpPr/>
              <p:nvPr/>
            </p:nvSpPr>
            <p:spPr>
              <a:xfrm>
                <a:off x="2136934" y="4884293"/>
                <a:ext cx="85831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𝐵𝑎𝑙𝑎𝑛𝑐𝑒𝐹𝑎𝑐𝑡𝑜𝑟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−    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𝑒𝑎𝑣𝑦</m:t>
                      </m:r>
                    </m:oMath>
                  </m:oMathPara>
                </a14:m>
                <a:endParaRPr lang="he-IL"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AD351E-E453-44CA-8308-F6DD8120A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934" y="4884293"/>
                <a:ext cx="858318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60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B7EE84-1078-4B63-B495-943F125C5D68}"/>
              </a:ext>
            </a:extLst>
          </p:cNvPr>
          <p:cNvSpPr/>
          <p:nvPr/>
        </p:nvSpPr>
        <p:spPr>
          <a:xfrm>
            <a:off x="1646903" y="1386471"/>
            <a:ext cx="8898194" cy="4916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8442"/>
            <a:ext cx="9144000" cy="754955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AVL Trees</a:t>
            </a:r>
            <a:endParaRPr lang="he-IL" sz="6600" b="1" dirty="0">
              <a:latin typeface="Abadi" panose="020B0604020202020204" pitchFamily="34" charset="0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A3A034C-D40E-4280-B0CA-AC39AFBF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17" y="1726501"/>
            <a:ext cx="6639955" cy="42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DA2062E-858C-494D-A509-CAC946756714}"/>
                  </a:ext>
                </a:extLst>
              </p:cNvPr>
              <p:cNvSpPr/>
              <p:nvPr/>
            </p:nvSpPr>
            <p:spPr>
              <a:xfrm>
                <a:off x="3260907" y="3167390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DA2062E-858C-494D-A509-CAC946756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907" y="3167390"/>
                <a:ext cx="49885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FACB99-C37C-4591-8634-FE31BB7D13C7}"/>
                  </a:ext>
                </a:extLst>
              </p:cNvPr>
              <p:cNvSpPr/>
              <p:nvPr/>
            </p:nvSpPr>
            <p:spPr>
              <a:xfrm>
                <a:off x="4393319" y="3558200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FACB99-C37C-4591-8634-FE31BB7D1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319" y="3558200"/>
                <a:ext cx="49885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4BAEC1-2047-44D9-A5D7-C6D94B41EFF0}"/>
                  </a:ext>
                </a:extLst>
              </p:cNvPr>
              <p:cNvSpPr/>
              <p:nvPr/>
            </p:nvSpPr>
            <p:spPr>
              <a:xfrm>
                <a:off x="3894464" y="2303315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4BAEC1-2047-44D9-A5D7-C6D94B41E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464" y="2303315"/>
                <a:ext cx="49885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15EAA4D-F9B4-4F32-8A6D-50080881A8B5}"/>
                  </a:ext>
                </a:extLst>
              </p:cNvPr>
              <p:cNvSpPr/>
              <p:nvPr/>
            </p:nvSpPr>
            <p:spPr>
              <a:xfrm>
                <a:off x="8503203" y="5209919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15EAA4D-F9B4-4F32-8A6D-50080881A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203" y="5209919"/>
                <a:ext cx="49885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0C7518-8C7F-42D4-B844-DCF9E86C40C1}"/>
                  </a:ext>
                </a:extLst>
              </p:cNvPr>
              <p:cNvSpPr/>
              <p:nvPr/>
            </p:nvSpPr>
            <p:spPr>
              <a:xfrm>
                <a:off x="7572778" y="5188195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0C7518-8C7F-42D4-B844-DCF9E86C4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78" y="5188195"/>
                <a:ext cx="49885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E89C21-27C2-49F0-807A-5C31BA4019BC}"/>
                  </a:ext>
                </a:extLst>
              </p:cNvPr>
              <p:cNvSpPr/>
              <p:nvPr/>
            </p:nvSpPr>
            <p:spPr>
              <a:xfrm>
                <a:off x="6679319" y="4242024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E89C21-27C2-49F0-807A-5C31BA401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19" y="4242024"/>
                <a:ext cx="498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067B49-3AE6-4754-936B-95FFA3096A5C}"/>
                  </a:ext>
                </a:extLst>
              </p:cNvPr>
              <p:cNvSpPr/>
              <p:nvPr/>
            </p:nvSpPr>
            <p:spPr>
              <a:xfrm>
                <a:off x="9365244" y="4272292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067B49-3AE6-4754-936B-95FFA3096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244" y="4272292"/>
                <a:ext cx="49885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4CC6D54-4C99-4663-83E1-97790FAAB9A3}"/>
                  </a:ext>
                </a:extLst>
              </p:cNvPr>
              <p:cNvSpPr/>
              <p:nvPr/>
            </p:nvSpPr>
            <p:spPr>
              <a:xfrm>
                <a:off x="8060616" y="4443075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4CC6D54-4C99-4663-83E1-97790FAAB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616" y="4443075"/>
                <a:ext cx="49885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2596E4B-7B0A-4955-9CF5-D9D95722EF6B}"/>
                  </a:ext>
                </a:extLst>
              </p:cNvPr>
              <p:cNvSpPr/>
              <p:nvPr/>
            </p:nvSpPr>
            <p:spPr>
              <a:xfrm>
                <a:off x="8752630" y="3344793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2596E4B-7B0A-4955-9CF5-D9D95722E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630" y="3344793"/>
                <a:ext cx="4988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FA3AB36-22F2-4CB4-BB1D-475163366EA1}"/>
                  </a:ext>
                </a:extLst>
              </p:cNvPr>
              <p:cNvSpPr/>
              <p:nvPr/>
            </p:nvSpPr>
            <p:spPr>
              <a:xfrm>
                <a:off x="6325439" y="3425730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FA3AB36-22F2-4CB4-BB1D-475163366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439" y="3425730"/>
                <a:ext cx="49885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120C3E-0DD1-49EC-8F06-A0078D4BE412}"/>
                  </a:ext>
                </a:extLst>
              </p:cNvPr>
              <p:cNvSpPr/>
              <p:nvPr/>
            </p:nvSpPr>
            <p:spPr>
              <a:xfrm>
                <a:off x="7323350" y="2564925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120C3E-0DD1-49EC-8F06-A0078D4BE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350" y="2564925"/>
                <a:ext cx="49885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C464AA-09AD-4A03-AB0B-07717C4FF224}"/>
                  </a:ext>
                </a:extLst>
              </p:cNvPr>
              <p:cNvSpPr/>
              <p:nvPr/>
            </p:nvSpPr>
            <p:spPr>
              <a:xfrm>
                <a:off x="5944490" y="1600465"/>
                <a:ext cx="498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C464AA-09AD-4A03-AB0B-07717C4FF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490" y="1600465"/>
                <a:ext cx="49885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4D22BB3-0F68-4C80-AACB-0B496BEEB8E4}"/>
                  </a:ext>
                </a:extLst>
              </p:cNvPr>
              <p:cNvSpPr/>
              <p:nvPr/>
            </p:nvSpPr>
            <p:spPr>
              <a:xfrm>
                <a:off x="8394710" y="1730922"/>
                <a:ext cx="32768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𝐵𝐹</m:t>
                      </m:r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4D22BB3-0F68-4C80-AACB-0B496BEEB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710" y="1730922"/>
                <a:ext cx="327685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B5A377F-1AF2-455D-8C7D-A93EA5A470FA}"/>
                  </a:ext>
                </a:extLst>
              </p:cNvPr>
              <p:cNvSpPr/>
              <p:nvPr/>
            </p:nvSpPr>
            <p:spPr>
              <a:xfrm>
                <a:off x="8370111" y="1286276"/>
                <a:ext cx="3276859" cy="575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גובה</m:t>
                      </m:r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B5A377F-1AF2-455D-8C7D-A93EA5A47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111" y="1286276"/>
                <a:ext cx="3276859" cy="5757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92C6B3D-63C4-4296-8276-2361B8D8D809}"/>
                  </a:ext>
                </a:extLst>
              </p:cNvPr>
              <p:cNvSpPr/>
              <p:nvPr/>
            </p:nvSpPr>
            <p:spPr>
              <a:xfrm>
                <a:off x="3680480" y="4645431"/>
                <a:ext cx="7665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92C6B3D-63C4-4296-8276-2361B8D8D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80" y="4645431"/>
                <a:ext cx="76655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117DD6E-7924-48AC-843A-138C531837DA}"/>
                  </a:ext>
                </a:extLst>
              </p:cNvPr>
              <p:cNvSpPr/>
              <p:nvPr/>
            </p:nvSpPr>
            <p:spPr>
              <a:xfrm>
                <a:off x="4232402" y="4712997"/>
                <a:ext cx="5196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he-IL" sz="16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117DD6E-7924-48AC-843A-138C53183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402" y="4712997"/>
                <a:ext cx="519694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E71B73F-DDC6-469B-BECF-315ECD43B19A}"/>
                  </a:ext>
                </a:extLst>
              </p:cNvPr>
              <p:cNvSpPr/>
              <p:nvPr/>
            </p:nvSpPr>
            <p:spPr>
              <a:xfrm>
                <a:off x="5252810" y="4595967"/>
                <a:ext cx="5196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he-IL" sz="1600" b="1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E71B73F-DDC6-469B-BECF-315ECD43B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810" y="4595967"/>
                <a:ext cx="519694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BAAD0C-A1BA-4112-9D9C-388BC9C7ADDA}"/>
              </a:ext>
            </a:extLst>
          </p:cNvPr>
          <p:cNvCxnSpPr>
            <a:cxnSpLocks/>
          </p:cNvCxnSpPr>
          <p:nvPr/>
        </p:nvCxnSpPr>
        <p:spPr>
          <a:xfrm flipH="1">
            <a:off x="5577446" y="4163160"/>
            <a:ext cx="322685" cy="43280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CB5BD8FA-2D3A-47B4-9B98-AE0CCEAA120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5778" t="15901" r="35842" b="28695"/>
          <a:stretch/>
        </p:blipFill>
        <p:spPr>
          <a:xfrm rot="21280477">
            <a:off x="3211595" y="1972218"/>
            <a:ext cx="5898497" cy="3799628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24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B9FBA-3D46-400A-BBA7-5C02555DD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8" t="29259" r="9792" b="33704"/>
          <a:stretch/>
        </p:blipFill>
        <p:spPr>
          <a:xfrm>
            <a:off x="1394460" y="1689100"/>
            <a:ext cx="9509760" cy="3302000"/>
          </a:xfrm>
          <a:prstGeom prst="rect">
            <a:avLst/>
          </a:prstGeom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A28BE8F6-3AF5-4E06-BBCA-F31571E438D8}"/>
              </a:ext>
            </a:extLst>
          </p:cNvPr>
          <p:cNvSpPr/>
          <p:nvPr/>
        </p:nvSpPr>
        <p:spPr>
          <a:xfrm>
            <a:off x="4914900" y="2250449"/>
            <a:ext cx="2009775" cy="1952625"/>
          </a:xfrm>
          <a:prstGeom prst="mathMultiply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FAC8887-0A43-49EF-BC55-C06CACA127D3}"/>
              </a:ext>
            </a:extLst>
          </p:cNvPr>
          <p:cNvSpPr/>
          <p:nvPr/>
        </p:nvSpPr>
        <p:spPr>
          <a:xfrm>
            <a:off x="8277225" y="2126624"/>
            <a:ext cx="2009775" cy="1952625"/>
          </a:xfrm>
          <a:prstGeom prst="mathMultiply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035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5400"/>
            <a:ext cx="9144000" cy="7549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AVL Trees (1962) </a:t>
            </a:r>
            <a:endParaRPr lang="he-IL" sz="6600" b="1" dirty="0">
              <a:latin typeface="Abadi" panose="020B0604020202020204" pitchFamily="34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106E25-ABE7-4249-938A-E1F657898CDB}"/>
              </a:ext>
            </a:extLst>
          </p:cNvPr>
          <p:cNvSpPr/>
          <p:nvPr/>
        </p:nvSpPr>
        <p:spPr>
          <a:xfrm>
            <a:off x="741400" y="1583432"/>
            <a:ext cx="11678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rtl="1">
              <a:buFont typeface="Courier New" panose="02070309020205020404" pitchFamily="49" charset="0"/>
              <a:buChar char="o"/>
            </a:pPr>
            <a:r>
              <a:rPr lang="he-IL" sz="2800" dirty="0">
                <a:latin typeface="Calibri" panose="020F0502020204030204" pitchFamily="34" charset="0"/>
                <a:ea typeface="Calibri" panose="020F0502020204030204" pitchFamily="34" charset="0"/>
              </a:rPr>
              <a:t>עץ המאוזן </a:t>
            </a:r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</a:rPr>
              <a:t>הראשון</a:t>
            </a:r>
            <a:r>
              <a:rPr lang="he-IL" sz="2800" dirty="0">
                <a:latin typeface="Calibri" panose="020F0502020204030204" pitchFamily="34" charset="0"/>
                <a:ea typeface="Calibri" panose="020F0502020204030204" pitchFamily="34" charset="0"/>
              </a:rPr>
              <a:t> בהיסטוריה שהמציאו אותו שני חוקרים רוסים בשנת 1962.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67CB7F-FCEC-4CCF-AAA1-9BEAD50E516E}"/>
                  </a:ext>
                </a:extLst>
              </p:cNvPr>
              <p:cNvSpPr/>
              <p:nvPr/>
            </p:nvSpPr>
            <p:spPr>
              <a:xfrm>
                <a:off x="1480279" y="5269791"/>
                <a:ext cx="9443675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𝑒𝑖𝑔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𝑟𝑖𝑔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– 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𝑒𝑖𝑔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e>
                      </m:d>
                      <m:r>
                        <a:rPr lang="en-US" sz="3600" i="1" dirty="0" err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{−</m:t>
                      </m:r>
                      <m:r>
                        <a:rPr lang="en-US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he-IL" sz="3600" dirty="0">
                  <a:solidFill>
                    <a:srgbClr val="FF0000"/>
                  </a:solidFill>
                </a:endParaRPr>
              </a:p>
              <a:p>
                <a:r>
                  <a:rPr lang="en-US" sz="3600" dirty="0"/>
                  <a:t>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𝐵𝐹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rgbClr val="00FFFF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3600" b="0" i="1" smtClean="0">
                        <a:solidFill>
                          <a:srgbClr val="00FFFF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he-IL" sz="3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67CB7F-FCEC-4CCF-AAA1-9BEAD50E5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279" y="5269791"/>
                <a:ext cx="944367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21C9E3A-B6B6-4AFC-BA8A-0A6316066038}"/>
              </a:ext>
            </a:extLst>
          </p:cNvPr>
          <p:cNvSpPr/>
          <p:nvPr/>
        </p:nvSpPr>
        <p:spPr>
          <a:xfrm>
            <a:off x="1653370" y="3795888"/>
            <a:ext cx="83739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CC00"/>
                </a:solidFill>
              </a:rPr>
              <a:t> Height- Balance Property</a:t>
            </a:r>
          </a:p>
          <a:p>
            <a:pPr lvl="1" algn="r"/>
            <a:r>
              <a:rPr lang="he-IL" sz="2400" dirty="0"/>
              <a:t>לכל קודקוד פנימי בעץ, הפרש הגבהים של בניו הוא לכל היותר 1 </a:t>
            </a:r>
            <a:r>
              <a:rPr lang="en-US" sz="2400" dirty="0"/>
              <a:t>	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09618-46BA-4A9C-9A33-DEA3D1C0B31C}"/>
              </a:ext>
            </a:extLst>
          </p:cNvPr>
          <p:cNvSpPr/>
          <p:nvPr/>
        </p:nvSpPr>
        <p:spPr>
          <a:xfrm>
            <a:off x="0" y="3145414"/>
            <a:ext cx="11678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800" dirty="0">
                <a:latin typeface="Calibri" panose="020F0502020204030204" pitchFamily="34" charset="0"/>
                <a:ea typeface="Calibri" panose="020F0502020204030204" pitchFamily="34" charset="0"/>
              </a:rPr>
              <a:t>התכונה ששומרת על עץ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</a:rPr>
              <a:t>AVL</a:t>
            </a:r>
            <a:r>
              <a:rPr lang="he-IL" sz="2800" dirty="0">
                <a:latin typeface="Calibri" panose="020F0502020204030204" pitchFamily="34" charset="0"/>
                <a:ea typeface="Calibri" panose="020F0502020204030204" pitchFamily="34" charset="0"/>
              </a:rPr>
              <a:t> מאוזן היא ה-</a:t>
            </a:r>
            <a:r>
              <a:rPr lang="en-US" sz="2800" b="1" dirty="0">
                <a:solidFill>
                  <a:srgbClr val="00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Balanced Factor (BF)</a:t>
            </a:r>
            <a:endParaRPr lang="he-IL" sz="2800" b="1" dirty="0">
              <a:solidFill>
                <a:srgbClr val="00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CB1BA-4109-437D-B8F8-0F07B23BB025}"/>
              </a:ext>
            </a:extLst>
          </p:cNvPr>
          <p:cNvSpPr/>
          <p:nvPr/>
        </p:nvSpPr>
        <p:spPr>
          <a:xfrm>
            <a:off x="176463" y="2378507"/>
            <a:ext cx="11678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buFont typeface="Courier New" panose="02070309020205020404" pitchFamily="49" charset="0"/>
              <a:buChar char="o"/>
            </a:pPr>
            <a:r>
              <a:rPr lang="he-IL" sz="2800" dirty="0">
                <a:latin typeface="Calibri" panose="020F0502020204030204" pitchFamily="34" charset="0"/>
              </a:rPr>
              <a:t>עץ </a:t>
            </a:r>
            <a:r>
              <a:rPr lang="en-US" sz="2800" dirty="0">
                <a:latin typeface="Calibri" panose="020F0502020204030204" pitchFamily="34" charset="0"/>
              </a:rPr>
              <a:t>AVL</a:t>
            </a:r>
            <a:r>
              <a:rPr lang="he-IL" sz="2800" dirty="0">
                <a:latin typeface="Calibri" panose="020F0502020204030204" pitchFamily="34" charset="0"/>
              </a:rPr>
              <a:t> הוא עץ בינארי מאוזן (</a:t>
            </a:r>
            <a:r>
              <a:rPr lang="en-US" sz="2800" b="1" dirty="0">
                <a:latin typeface="Calibri" panose="020F0502020204030204" pitchFamily="34" charset="0"/>
              </a:rPr>
              <a:t>BBST</a:t>
            </a:r>
            <a:r>
              <a:rPr lang="he-IL" sz="2800" dirty="0">
                <a:latin typeface="Calibri" panose="020F0502020204030204" pitchFamily="34" charset="0"/>
              </a:rPr>
              <a:t>)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70CD893-9822-4EFF-939D-01CB7431755A}"/>
                  </a:ext>
                </a:extLst>
              </p:cNvPr>
              <p:cNvSpPr/>
              <p:nvPr/>
            </p:nvSpPr>
            <p:spPr>
              <a:xfrm>
                <a:off x="5839326" y="4726081"/>
                <a:ext cx="725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he-IL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70CD893-9822-4EFF-939D-01CB7431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326" y="4726081"/>
                <a:ext cx="72558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9D4DC20F-7F28-497E-8D5C-6F0AF845BBA6}"/>
              </a:ext>
            </a:extLst>
          </p:cNvPr>
          <p:cNvSpPr txBox="1">
            <a:spLocks/>
          </p:cNvSpPr>
          <p:nvPr/>
        </p:nvSpPr>
        <p:spPr>
          <a:xfrm rot="21406576">
            <a:off x="3480620" y="6092643"/>
            <a:ext cx="9144000" cy="7549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92D050"/>
                </a:solidFill>
                <a:latin typeface="Abadi" panose="020B0604020202020204" pitchFamily="34" charset="0"/>
                <a:cs typeface="+mn-cs"/>
              </a:rPr>
              <a:t>Tree Rotations</a:t>
            </a:r>
            <a:endParaRPr lang="he-IL" sz="4400" b="1" dirty="0">
              <a:solidFill>
                <a:srgbClr val="92D050"/>
              </a:solidFill>
              <a:latin typeface="Abadi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3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030" y="664270"/>
            <a:ext cx="10187940" cy="7549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AVL Rotations </a:t>
            </a:r>
            <a:r>
              <a:rPr lang="en-US" sz="6600" dirty="0">
                <a:solidFill>
                  <a:srgbClr val="FFFF00"/>
                </a:solidFill>
              </a:rPr>
              <a:t>LL</a:t>
            </a:r>
            <a:endParaRPr lang="he-IL" sz="6600" b="1" dirty="0">
              <a:solidFill>
                <a:srgbClr val="FFFF00"/>
              </a:solidFill>
              <a:latin typeface="Abadi" panose="020B0604020202020204" pitchFamily="34" charset="0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96393-42AE-4042-A249-EAF4B8D1018C}"/>
              </a:ext>
            </a:extLst>
          </p:cNvPr>
          <p:cNvPicPr/>
          <p:nvPr/>
        </p:nvPicPr>
        <p:blipFill rotWithShape="1">
          <a:blip r:embed="rId2"/>
          <a:srcRect l="30937" t="41428" r="56115" b="25711"/>
          <a:stretch/>
        </p:blipFill>
        <p:spPr bwMode="auto">
          <a:xfrm>
            <a:off x="2655729" y="1983676"/>
            <a:ext cx="2421096" cy="3455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1A2E2-1B28-434E-AD39-D57EB00EE163}"/>
              </a:ext>
            </a:extLst>
          </p:cNvPr>
          <p:cNvPicPr/>
          <p:nvPr/>
        </p:nvPicPr>
        <p:blipFill rotWithShape="1">
          <a:blip r:embed="rId2"/>
          <a:srcRect l="44598" t="41428" r="33234" b="25711"/>
          <a:stretch/>
        </p:blipFill>
        <p:spPr bwMode="auto">
          <a:xfrm>
            <a:off x="5143500" y="1983676"/>
            <a:ext cx="4144962" cy="3455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0359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C28E74-2C91-4541-A182-C33C595B6E15}"/>
              </a:ext>
            </a:extLst>
          </p:cNvPr>
          <p:cNvPicPr/>
          <p:nvPr/>
        </p:nvPicPr>
        <p:blipFill rotWithShape="1">
          <a:blip r:embed="rId2"/>
          <a:srcRect l="35261" t="25173" r="53618" b="47228"/>
          <a:stretch/>
        </p:blipFill>
        <p:spPr bwMode="auto">
          <a:xfrm>
            <a:off x="2668112" y="2050428"/>
            <a:ext cx="2237264" cy="3121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484411-70F3-4131-B312-571DA4AC0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830"/>
            <a:ext cx="9144000" cy="7549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AVL Rotations </a:t>
            </a:r>
            <a:r>
              <a:rPr lang="en-US" sz="6600" dirty="0">
                <a:solidFill>
                  <a:srgbClr val="FFFF00"/>
                </a:solidFill>
              </a:rPr>
              <a:t>RR</a:t>
            </a:r>
            <a:endParaRPr lang="he-IL" sz="6600" b="1" dirty="0">
              <a:solidFill>
                <a:srgbClr val="FFFF00"/>
              </a:solidFill>
              <a:latin typeface="Abadi" panose="020B0604020202020204" pitchFamily="34" charset="0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81E88F-6F33-4BE6-A59A-42732D4F311B}"/>
              </a:ext>
            </a:extLst>
          </p:cNvPr>
          <p:cNvPicPr/>
          <p:nvPr/>
        </p:nvPicPr>
        <p:blipFill rotWithShape="1">
          <a:blip r:embed="rId2"/>
          <a:srcRect l="48084" t="25173" r="27088" b="47228"/>
          <a:stretch/>
        </p:blipFill>
        <p:spPr bwMode="auto">
          <a:xfrm>
            <a:off x="4984955" y="2050428"/>
            <a:ext cx="4994787" cy="3121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722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5D951A-692E-4731-9E53-05811A449F81}"/>
              </a:ext>
            </a:extLst>
          </p:cNvPr>
          <p:cNvPicPr/>
          <p:nvPr/>
        </p:nvPicPr>
        <p:blipFill rotWithShape="1">
          <a:blip r:embed="rId2"/>
          <a:srcRect l="29590" t="35070" r="60033" b="35909"/>
          <a:stretch/>
        </p:blipFill>
        <p:spPr bwMode="auto">
          <a:xfrm>
            <a:off x="2212872" y="1900905"/>
            <a:ext cx="2219325" cy="3490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4B35DF-7B5D-4596-9346-FB3862407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5830"/>
            <a:ext cx="9144000" cy="7549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AVL Rotations </a:t>
            </a:r>
            <a:r>
              <a:rPr lang="en-US" sz="6600" dirty="0">
                <a:solidFill>
                  <a:srgbClr val="FFFF00"/>
                </a:solidFill>
              </a:rPr>
              <a:t>LR</a:t>
            </a:r>
            <a:endParaRPr lang="he-IL" sz="6600" b="1" dirty="0">
              <a:solidFill>
                <a:srgbClr val="FFFF00"/>
              </a:solidFill>
              <a:latin typeface="Abadi" panose="020B0604020202020204" pitchFamily="34" charset="0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D35E0-A263-4ADF-901E-1C8397CDE60D}"/>
              </a:ext>
            </a:extLst>
          </p:cNvPr>
          <p:cNvPicPr/>
          <p:nvPr/>
        </p:nvPicPr>
        <p:blipFill rotWithShape="1">
          <a:blip r:embed="rId2"/>
          <a:srcRect l="39626" t="35070" r="48483" b="35909"/>
          <a:stretch/>
        </p:blipFill>
        <p:spPr bwMode="auto">
          <a:xfrm>
            <a:off x="4568773" y="1900905"/>
            <a:ext cx="2543175" cy="3490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938700-4C4C-452B-AD75-55AA74261C9F}"/>
              </a:ext>
            </a:extLst>
          </p:cNvPr>
          <p:cNvPicPr/>
          <p:nvPr/>
        </p:nvPicPr>
        <p:blipFill rotWithShape="1">
          <a:blip r:embed="rId2"/>
          <a:srcRect l="51456" t="35070" r="33051" b="35909"/>
          <a:stretch/>
        </p:blipFill>
        <p:spPr bwMode="auto">
          <a:xfrm>
            <a:off x="7248524" y="1900904"/>
            <a:ext cx="3313471" cy="3490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51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3533"/>
            <a:ext cx="9144000" cy="754955"/>
          </a:xfrm>
        </p:spPr>
        <p:txBody>
          <a:bodyPr>
            <a:normAutofit fontScale="90000"/>
          </a:bodyPr>
          <a:lstStyle/>
          <a:p>
            <a:pPr algn="ctr"/>
            <a:r>
              <a:rPr lang="he-IL" sz="6600" b="1" dirty="0">
                <a:latin typeface="Abadi" panose="020B0604020202020204" pitchFamily="34" charset="0"/>
                <a:cs typeface="+mn-cs"/>
              </a:rPr>
              <a:t>היום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89843-89A5-4582-BB2D-0E0710A02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961" y="1708536"/>
            <a:ext cx="9144000" cy="3681988"/>
          </a:xfrm>
        </p:spPr>
        <p:txBody>
          <a:bodyPr>
            <a:no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b="1" dirty="0"/>
              <a:t>הצגת הבעיה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b="1" dirty="0"/>
              <a:t>עצים מאוזנים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800" b="1" dirty="0"/>
              <a:t>Successor</a:t>
            </a:r>
            <a:endParaRPr lang="he-IL" sz="2800" b="1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b="1" dirty="0"/>
              <a:t>עץ </a:t>
            </a:r>
            <a:r>
              <a:rPr lang="en-US" sz="2800" b="1" dirty="0"/>
              <a:t>AVL</a:t>
            </a:r>
            <a:endParaRPr lang="he-IL" sz="2800" b="1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b="1"/>
              <a:t>תרגילים </a:t>
            </a:r>
            <a:r>
              <a:rPr lang="en-US" sz="2800" b="1" dirty="0"/>
              <a:t>AVL</a:t>
            </a:r>
            <a:endParaRPr lang="he-IL" sz="2800" b="1" dirty="0"/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7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9D85F1-F881-483A-9699-284122FDD197}"/>
              </a:ext>
            </a:extLst>
          </p:cNvPr>
          <p:cNvPicPr/>
          <p:nvPr/>
        </p:nvPicPr>
        <p:blipFill rotWithShape="1">
          <a:blip r:embed="rId2"/>
          <a:srcRect l="33487" t="36201" r="57389" b="38057"/>
          <a:stretch/>
        </p:blipFill>
        <p:spPr bwMode="auto">
          <a:xfrm>
            <a:off x="2102173" y="1988047"/>
            <a:ext cx="2072849" cy="32888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A2A17F-3A82-44AC-9FAA-85BAB678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7205"/>
            <a:ext cx="9144000" cy="7549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AVL Rotations </a:t>
            </a:r>
            <a:r>
              <a:rPr lang="en-US" sz="6600" dirty="0">
                <a:solidFill>
                  <a:srgbClr val="FFFF00"/>
                </a:solidFill>
              </a:rPr>
              <a:t>RL</a:t>
            </a:r>
            <a:endParaRPr lang="he-IL" sz="6600" b="1" dirty="0">
              <a:solidFill>
                <a:srgbClr val="FFFF00"/>
              </a:solidFill>
              <a:latin typeface="Abadi" panose="020B0604020202020204" pitchFamily="34" charset="0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42EE6E-7C13-4552-A71D-8972062813E6}"/>
              </a:ext>
            </a:extLst>
          </p:cNvPr>
          <p:cNvPicPr/>
          <p:nvPr/>
        </p:nvPicPr>
        <p:blipFill rotWithShape="1">
          <a:blip r:embed="rId2"/>
          <a:srcRect l="41227" t="36201" r="45105" b="38057"/>
          <a:stretch/>
        </p:blipFill>
        <p:spPr bwMode="auto">
          <a:xfrm>
            <a:off x="3870222" y="1988046"/>
            <a:ext cx="3105150" cy="32888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FABEC-2D36-4FA0-B2CC-0E6AC3C1692B}"/>
              </a:ext>
            </a:extLst>
          </p:cNvPr>
          <p:cNvPicPr/>
          <p:nvPr/>
        </p:nvPicPr>
        <p:blipFill rotWithShape="1">
          <a:blip r:embed="rId2"/>
          <a:srcRect l="54930" t="36201" r="30893" b="38057"/>
          <a:stretch/>
        </p:blipFill>
        <p:spPr bwMode="auto">
          <a:xfrm>
            <a:off x="6975371" y="1988046"/>
            <a:ext cx="3220985" cy="32888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D9BF17A-7699-4614-BAFE-6EF145EB0623}"/>
              </a:ext>
            </a:extLst>
          </p:cNvPr>
          <p:cNvSpPr/>
          <p:nvPr/>
        </p:nvSpPr>
        <p:spPr>
          <a:xfrm>
            <a:off x="3765755" y="2182761"/>
            <a:ext cx="1612490" cy="619433"/>
          </a:xfrm>
          <a:prstGeom prst="ellips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4C8E84-A8D9-48C5-BB24-4A6A26E4CBDF}"/>
              </a:ext>
            </a:extLst>
          </p:cNvPr>
          <p:cNvSpPr/>
          <p:nvPr/>
        </p:nvSpPr>
        <p:spPr>
          <a:xfrm>
            <a:off x="6523704" y="2204863"/>
            <a:ext cx="1612490" cy="619433"/>
          </a:xfrm>
          <a:prstGeom prst="ellipse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85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5950"/>
            <a:ext cx="9144000" cy="7549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AVL Rotations</a:t>
            </a:r>
            <a:br>
              <a:rPr lang="en-US" sz="6600" dirty="0"/>
            </a:br>
            <a:r>
              <a:rPr lang="en-US" sz="6600" dirty="0">
                <a:solidFill>
                  <a:srgbClr val="FFFF00"/>
                </a:solidFill>
              </a:rPr>
              <a:t>Insertion</a:t>
            </a:r>
            <a:endParaRPr lang="he-IL" sz="6600" b="1" dirty="0">
              <a:solidFill>
                <a:srgbClr val="FFFF00"/>
              </a:solidFill>
              <a:latin typeface="Abadi" panose="020B0604020202020204" pitchFamily="34" charset="0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C9321D-E13B-482E-AE4B-74325C7022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008" y="2103052"/>
            <a:ext cx="6107983" cy="34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460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1072"/>
            <a:ext cx="9144000" cy="754955"/>
          </a:xfrm>
        </p:spPr>
        <p:txBody>
          <a:bodyPr>
            <a:noAutofit/>
          </a:bodyPr>
          <a:lstStyle/>
          <a:p>
            <a:pPr algn="ctr"/>
            <a:r>
              <a:rPr lang="he-IL" sz="6600" dirty="0">
                <a:cs typeface="+mn-cs"/>
              </a:rPr>
              <a:t>אבחנות</a:t>
            </a:r>
            <a:endParaRPr lang="he-IL" sz="9600" dirty="0"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83407161-C589-4052-AA11-DE8E354614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566" y="1818861"/>
                <a:ext cx="10942867" cy="206226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1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r">
                  <a:buFont typeface="Courier New" panose="02070309020205020404" pitchFamily="49" charset="0"/>
                  <a:buChar char="o"/>
                </a:pPr>
                <a:r>
                  <a:rPr lang="he-IL" sz="3200" dirty="0">
                    <a:cs typeface="+mn-cs"/>
                  </a:rPr>
                  <a:t>הצמתים היחידים שאולי הופר אצלם האיזון הם הצמתים </a:t>
                </a:r>
                <a:r>
                  <a:rPr lang="he-IL" sz="3200" dirty="0">
                    <a:solidFill>
                      <a:srgbClr val="FFCC00"/>
                    </a:solidFill>
                    <a:cs typeface="+mn-cs"/>
                  </a:rPr>
                  <a:t>לאורך המסלול</a:t>
                </a:r>
                <a:r>
                  <a:rPr lang="he-IL" sz="3200" dirty="0">
                    <a:cs typeface="+mn-cs"/>
                  </a:rPr>
                  <a:t> הכנסה</a:t>
                </a:r>
                <a:r>
                  <a:rPr lang="en-US" sz="3200" dirty="0">
                    <a:cs typeface="+mn-cs"/>
                  </a:rPr>
                  <a:t>/</a:t>
                </a:r>
                <a:r>
                  <a:rPr lang="he-IL" sz="3200" dirty="0">
                    <a:cs typeface="+mn-cs"/>
                  </a:rPr>
                  <a:t>הוצאה</a:t>
                </a:r>
              </a:p>
              <a:p>
                <a:pPr marL="457200" indent="-457200" algn="r">
                  <a:buFont typeface="Courier New" panose="02070309020205020404" pitchFamily="49" charset="0"/>
                  <a:buChar char="o"/>
                </a:pPr>
                <a:endParaRPr lang="he-IL" sz="3200" dirty="0">
                  <a:cs typeface="+mn-cs"/>
                </a:endParaRPr>
              </a:p>
              <a:p>
                <a:pPr marL="457200" indent="-457200" algn="r">
                  <a:buFont typeface="Courier New" panose="02070309020205020404" pitchFamily="49" charset="0"/>
                  <a:buChar char="o"/>
                </a:pPr>
                <a:r>
                  <a:rPr lang="he-IL" sz="3200" dirty="0">
                    <a:cs typeface="+mn-cs"/>
                  </a:rPr>
                  <a:t>אם עבור צומת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r>
                  <a:rPr lang="he-IL" sz="3200" dirty="0">
                    <a:cs typeface="+mn-cs"/>
                  </a:rPr>
                  <a:t> במסלול הנ"ל גובה העץ ששורשו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r>
                  <a:rPr lang="he-IL" sz="3200" dirty="0">
                    <a:cs typeface="+mn-cs"/>
                  </a:rPr>
                  <a:t> לא השתנה אז גורמי האיזור בצמתים </a:t>
                </a:r>
                <a:r>
                  <a:rPr lang="he-IL" sz="3200" dirty="0">
                    <a:solidFill>
                      <a:srgbClr val="FFCC00"/>
                    </a:solidFill>
                    <a:cs typeface="+mn-cs"/>
                  </a:rPr>
                  <a:t>שמעליו</a:t>
                </a:r>
                <a:r>
                  <a:rPr lang="he-IL" sz="3200" dirty="0">
                    <a:cs typeface="+mn-cs"/>
                  </a:rPr>
                  <a:t> במסלול גם כן </a:t>
                </a:r>
                <a:r>
                  <a:rPr lang="he-IL" sz="3200" dirty="0">
                    <a:solidFill>
                      <a:srgbClr val="FFCC00"/>
                    </a:solidFill>
                    <a:cs typeface="+mn-cs"/>
                  </a:rPr>
                  <a:t>לא</a:t>
                </a:r>
                <a:r>
                  <a:rPr lang="he-IL" sz="3200" dirty="0">
                    <a:cs typeface="+mn-cs"/>
                  </a:rPr>
                  <a:t> השתנו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83407161-C589-4052-AA11-DE8E35461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6" y="1818861"/>
                <a:ext cx="10942867" cy="2062264"/>
              </a:xfrm>
              <a:prstGeom prst="rect">
                <a:avLst/>
              </a:prstGeom>
              <a:blipFill>
                <a:blip r:embed="rId3"/>
                <a:stretch>
                  <a:fillRect t="-16814" r="-1336" b="-973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765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5950"/>
            <a:ext cx="9144000" cy="754955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AVL Rotations</a:t>
            </a:r>
            <a:br>
              <a:rPr lang="en-US" sz="6600" dirty="0"/>
            </a:br>
            <a:r>
              <a:rPr lang="en-US" sz="6600" dirty="0">
                <a:solidFill>
                  <a:srgbClr val="FFFF00"/>
                </a:solidFill>
              </a:rPr>
              <a:t>Remove</a:t>
            </a:r>
            <a:endParaRPr lang="he-IL" sz="6600" b="1" dirty="0">
              <a:solidFill>
                <a:srgbClr val="FFFF00"/>
              </a:solidFill>
              <a:latin typeface="Abadi" panose="020B0604020202020204" pitchFamily="34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B2E3E6-42DB-453E-AE5B-400FA716EB02}"/>
              </a:ext>
            </a:extLst>
          </p:cNvPr>
          <p:cNvSpPr/>
          <p:nvPr/>
        </p:nvSpPr>
        <p:spPr>
          <a:xfrm>
            <a:off x="523876" y="2511939"/>
            <a:ext cx="10487024" cy="2445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he-IL" sz="2400" b="1" dirty="0">
                <a:latin typeface="Calibri" panose="020F0502020204030204" pitchFamily="34" charset="0"/>
                <a:ea typeface="Calibri" panose="020F0502020204030204" pitchFamily="34" charset="0"/>
              </a:rPr>
              <a:t>מחיקת איבר - </a:t>
            </a:r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</a:rPr>
              <a:t>ניתן להשתמש בטכניקה של מחיקת איבר מעץ בינארי רגיל. </a:t>
            </a: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</a:rPr>
              <a:t>אך צריך לבדוק שעכשיו העץ מקיים את חוקי עץ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AVL</a:t>
            </a:r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</a:rPr>
              <a:t>, ולכן בודקים את האבות של כל צומת שנמחקה.</a:t>
            </a:r>
          </a:p>
          <a:p>
            <a:pPr algn="r" rtl="1">
              <a:lnSpc>
                <a:spcPct val="115000"/>
              </a:lnSpc>
              <a:spcAft>
                <a:spcPts val="1000"/>
              </a:spcAft>
            </a:pPr>
            <a:r>
              <a:rPr lang="he-IL" sz="2400" dirty="0">
                <a:latin typeface="Calibri" panose="020F0502020204030204" pitchFamily="34" charset="0"/>
                <a:ea typeface="Calibri" panose="020F0502020204030204" pitchFamily="34" charset="0"/>
              </a:rPr>
              <a:t>אם מוצאים אב קדמון שגובה ילדיו שונה ב-2, אז צריך לתקן את העץ. התיקון דומה למה שכבר הסברנו.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66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cs typeface="+mn-cs"/>
              </a:rPr>
              <a:t>שאלה 1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6712"/>
          </a:xfrm>
        </p:spPr>
        <p:txBody>
          <a:bodyPr/>
          <a:lstStyle/>
          <a:p>
            <a:r>
              <a:rPr lang="he-IL" sz="3000" dirty="0"/>
              <a:t>הכניסו את האיברים הבאים לפי הסדר לעץ </a:t>
            </a:r>
            <a:r>
              <a:rPr lang="en-US" sz="3000" dirty="0"/>
              <a:t>AVL</a:t>
            </a:r>
            <a:r>
              <a:rPr lang="he-IL" sz="3000" dirty="0"/>
              <a:t> (העץ ריק בהתחלה): 10, 20, 15, 25, 30, 16, 18, 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ds192-ps6</a:t>
            </a:r>
            <a:endParaRPr lang="he-IL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164CA-5089-454E-839D-8B05B04CF041}" type="slidenum">
              <a:rPr lang="he-IL" smtClean="0"/>
              <a:t>24</a:t>
            </a:fld>
            <a:endParaRPr lang="he-IL"/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" name="Oval 35"/>
          <p:cNvSpPr>
            <a:spLocks noChangeArrowheads="1"/>
          </p:cNvSpPr>
          <p:nvPr/>
        </p:nvSpPr>
        <p:spPr bwMode="auto">
          <a:xfrm>
            <a:off x="6360049" y="4268719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20</a:t>
            </a:r>
            <a:endParaRPr lang="he-IL" altLang="he-I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34"/>
          <p:cNvSpPr>
            <a:spLocks noChangeArrowheads="1"/>
          </p:cNvSpPr>
          <p:nvPr/>
        </p:nvSpPr>
        <p:spPr bwMode="auto">
          <a:xfrm>
            <a:off x="5878308" y="3573017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10</a:t>
            </a:r>
            <a:endParaRPr lang="he-IL" altLang="he-I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5807969" y="4863238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15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AutoShape 32"/>
          <p:cNvSpPr>
            <a:spLocks noChangeShapeType="1"/>
          </p:cNvSpPr>
          <p:nvPr/>
        </p:nvSpPr>
        <p:spPr bwMode="auto">
          <a:xfrm>
            <a:off x="6289709" y="3932614"/>
            <a:ext cx="311618" cy="3361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1" name="AutoShape 31"/>
          <p:cNvSpPr>
            <a:spLocks noChangeShapeType="1"/>
          </p:cNvSpPr>
          <p:nvPr/>
        </p:nvSpPr>
        <p:spPr bwMode="auto">
          <a:xfrm flipH="1">
            <a:off x="6219371" y="4593373"/>
            <a:ext cx="211017" cy="32547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8" name="Arc 24"/>
          <p:cNvSpPr>
            <a:spLocks/>
          </p:cNvSpPr>
          <p:nvPr/>
        </p:nvSpPr>
        <p:spPr bwMode="auto">
          <a:xfrm rot="5400000" flipH="1" flipV="1">
            <a:off x="6293833" y="4824786"/>
            <a:ext cx="432601" cy="20611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672"/>
              <a:gd name="T2" fmla="*/ 4748 w 21600"/>
              <a:gd name="T3" fmla="*/ 42672 h 42672"/>
              <a:gd name="T4" fmla="*/ 0 w 21600"/>
              <a:gd name="T5" fmla="*/ 21600 h 42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672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700"/>
                  <a:pt x="14600" y="40451"/>
                  <a:pt x="4747" y="42671"/>
                </a:cubicBezTo>
              </a:path>
              <a:path w="21600" h="42672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700"/>
                  <a:pt x="14600" y="40451"/>
                  <a:pt x="4747" y="42671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42" name="מחבר חץ ישר 41"/>
          <p:cNvCxnSpPr/>
          <p:nvPr/>
        </p:nvCxnSpPr>
        <p:spPr>
          <a:xfrm flipV="1">
            <a:off x="7330703" y="2492896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קבוצה 44"/>
          <p:cNvGrpSpPr/>
          <p:nvPr/>
        </p:nvGrpSpPr>
        <p:grpSpPr>
          <a:xfrm>
            <a:off x="4821176" y="3142710"/>
            <a:ext cx="1058801" cy="646331"/>
            <a:chOff x="344847" y="3142709"/>
            <a:chExt cx="1058801" cy="646331"/>
          </a:xfrm>
        </p:grpSpPr>
        <p:cxnSp>
          <p:nvCxnSpPr>
            <p:cNvPr id="41" name="מחבר חץ ישר 40"/>
            <p:cNvCxnSpPr/>
            <p:nvPr/>
          </p:nvCxnSpPr>
          <p:spPr>
            <a:xfrm>
              <a:off x="749783" y="3752580"/>
              <a:ext cx="62508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44847" y="3142709"/>
              <a:ext cx="1058801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 err="1"/>
                <a:t>קודקוד</a:t>
              </a:r>
              <a:r>
                <a:rPr lang="he-IL" dirty="0"/>
                <a:t> לא מאוזן</a:t>
              </a:r>
            </a:p>
          </p:txBody>
        </p:sp>
      </p:grpSp>
      <p:grpSp>
        <p:nvGrpSpPr>
          <p:cNvPr id="59" name="קבוצה 58"/>
          <p:cNvGrpSpPr/>
          <p:nvPr/>
        </p:nvGrpSpPr>
        <p:grpSpPr>
          <a:xfrm>
            <a:off x="7032104" y="2924945"/>
            <a:ext cx="3347864" cy="522365"/>
            <a:chOff x="5652120" y="2924944"/>
            <a:chExt cx="3347864" cy="522365"/>
          </a:xfrm>
        </p:grpSpPr>
        <p:grpSp>
          <p:nvGrpSpPr>
            <p:cNvPr id="58" name="קבוצה 57"/>
            <p:cNvGrpSpPr/>
            <p:nvPr/>
          </p:nvGrpSpPr>
          <p:grpSpPr>
            <a:xfrm>
              <a:off x="7017092" y="2924944"/>
              <a:ext cx="231554" cy="522365"/>
              <a:chOff x="7017092" y="2924944"/>
              <a:chExt cx="231554" cy="522365"/>
            </a:xfrm>
          </p:grpSpPr>
          <p:cxnSp>
            <p:nvCxnSpPr>
              <p:cNvPr id="47" name="מחבר חץ ישר 46"/>
              <p:cNvCxnSpPr/>
              <p:nvPr/>
            </p:nvCxnSpPr>
            <p:spPr>
              <a:xfrm flipH="1">
                <a:off x="7017092" y="3186127"/>
                <a:ext cx="219667" cy="26118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מחבר חץ ישר 50"/>
              <p:cNvCxnSpPr/>
              <p:nvPr/>
            </p:nvCxnSpPr>
            <p:spPr>
              <a:xfrm>
                <a:off x="7017092" y="2924944"/>
                <a:ext cx="231554" cy="2611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5652120" y="3041380"/>
              <a:ext cx="334786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/>
                <a:t>חוסר איזון מצורת       – סיבוב </a:t>
              </a:r>
              <a:r>
                <a:rPr lang="he-IL" dirty="0">
                  <a:solidFill>
                    <a:srgbClr val="FF0000"/>
                  </a:solidFill>
                </a:rPr>
                <a:t>כפול</a:t>
              </a:r>
              <a:r>
                <a:rPr lang="he-IL" dirty="0"/>
                <a:t> 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93F6EC8-712E-485B-BD3D-6AB6D102AB18}"/>
              </a:ext>
            </a:extLst>
          </p:cNvPr>
          <p:cNvSpPr/>
          <p:nvPr/>
        </p:nvSpPr>
        <p:spPr>
          <a:xfrm>
            <a:off x="0" y="6488668"/>
            <a:ext cx="5026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https://www.cs.bgu.ac.il/~ds192/Practical_Sessions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7256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532 L -0.06424 0.0053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41 0.00533 L -0.09036 0.0053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4509E-6 L 0.02466 1.44509E-6 C 0.03577 1.44509E-6 0.04948 0.02497 0.04948 0.04555 L 0.04948 0.09133 " pathEditMode="relative" rAng="0" ptsTypes="FfFF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455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0.003 L -0.00225 -0.04208 C -0.00225 -0.0622 0.01494 -0.08671 0.029 -0.08671 L 0.06042 -0.08671 " pathEditMode="relative" rAng="0" ptsTypes="FfFF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448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093 L 0.01545 -0.05041 C 0.01909 -0.06151 0.02448 -0.06729 0.03003 -0.06729 C 0.03645 -0.06729 0.04149 -0.06151 0.04514 -0.05041 L 0.0625 -0.00093 " pathEditMode="relative" rAng="0" ptsTypes="FffFF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2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  <p:bldP spid="11" grpId="2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latin typeface="Ar"/>
                <a:cs typeface="+mn-cs"/>
              </a:rPr>
              <a:t>שאלה 1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6712"/>
          </a:xfrm>
        </p:spPr>
        <p:txBody>
          <a:bodyPr/>
          <a:lstStyle/>
          <a:p>
            <a:r>
              <a:rPr lang="he-IL" sz="3000" dirty="0"/>
              <a:t>הכניסו את האיברים הבאים לפי הסדר לעץ </a:t>
            </a:r>
            <a:r>
              <a:rPr lang="en-US" sz="3000" dirty="0"/>
              <a:t>AVL</a:t>
            </a:r>
            <a:r>
              <a:rPr lang="he-IL" sz="3000" dirty="0"/>
              <a:t> (העץ ריק בהתחלה): 10, 20, 15, 25, 30, 16, 18, 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ds192-ps6</a:t>
            </a:r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164CA-5089-454E-839D-8B05B04CF041}" type="slidenum">
              <a:rPr lang="he-IL" smtClean="0"/>
              <a:t>25</a:t>
            </a:fld>
            <a:endParaRPr lang="he-IL"/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8" name="Oval 34"/>
          <p:cNvSpPr>
            <a:spLocks noChangeArrowheads="1"/>
          </p:cNvSpPr>
          <p:nvPr/>
        </p:nvSpPr>
        <p:spPr bwMode="auto">
          <a:xfrm>
            <a:off x="5807969" y="3573017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10</a:t>
            </a:r>
            <a:endParaRPr lang="he-IL" altLang="he-I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AutoShape 32"/>
          <p:cNvSpPr>
            <a:spLocks noChangeShapeType="1"/>
          </p:cNvSpPr>
          <p:nvPr/>
        </p:nvSpPr>
        <p:spPr bwMode="auto">
          <a:xfrm>
            <a:off x="6219370" y="3932614"/>
            <a:ext cx="311618" cy="3361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41" name="מחבר חץ ישר 40"/>
          <p:cNvCxnSpPr/>
          <p:nvPr/>
        </p:nvCxnSpPr>
        <p:spPr>
          <a:xfrm flipV="1">
            <a:off x="6096000" y="2521924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30"/>
          <p:cNvSpPr>
            <a:spLocks/>
          </p:cNvSpPr>
          <p:nvPr/>
        </p:nvSpPr>
        <p:spPr bwMode="auto">
          <a:xfrm rot="16283441" flipV="1">
            <a:off x="5823445" y="4067928"/>
            <a:ext cx="497204" cy="49973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39923"/>
              <a:gd name="T2" fmla="*/ 11439 w 21600"/>
              <a:gd name="T3" fmla="*/ 39923 h 39923"/>
              <a:gd name="T4" fmla="*/ 0 w 21600"/>
              <a:gd name="T5" fmla="*/ 21600 h 39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9923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9051"/>
                  <a:pt x="17759" y="35976"/>
                  <a:pt x="11438" y="39922"/>
                </a:cubicBezTo>
              </a:path>
              <a:path w="21600" h="39923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9051"/>
                  <a:pt x="17759" y="35976"/>
                  <a:pt x="11438" y="39922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5" name="קבוצה 4"/>
          <p:cNvGrpSpPr/>
          <p:nvPr/>
        </p:nvGrpSpPr>
        <p:grpSpPr>
          <a:xfrm>
            <a:off x="6391844" y="4243788"/>
            <a:ext cx="807264" cy="985413"/>
            <a:chOff x="4867844" y="4243787"/>
            <a:chExt cx="807264" cy="985413"/>
          </a:xfrm>
        </p:grpSpPr>
        <p:sp>
          <p:nvSpPr>
            <p:cNvPr id="44" name="Oval 29"/>
            <p:cNvSpPr>
              <a:spLocks noChangeArrowheads="1"/>
            </p:cNvSpPr>
            <p:nvPr/>
          </p:nvSpPr>
          <p:spPr bwMode="auto">
            <a:xfrm>
              <a:off x="4867844" y="4243787"/>
              <a:ext cx="481741" cy="380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15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Oval 27"/>
            <p:cNvSpPr>
              <a:spLocks noChangeArrowheads="1"/>
            </p:cNvSpPr>
            <p:nvPr/>
          </p:nvSpPr>
          <p:spPr bwMode="auto">
            <a:xfrm>
              <a:off x="5193367" y="4848937"/>
              <a:ext cx="481741" cy="380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20</a:t>
              </a:r>
              <a:endParaRPr lang="he-IL" altLang="he-IL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AutoShape 25"/>
            <p:cNvSpPr>
              <a:spLocks noChangeShapeType="1"/>
            </p:cNvSpPr>
            <p:nvPr/>
          </p:nvSpPr>
          <p:spPr bwMode="auto">
            <a:xfrm>
              <a:off x="5279246" y="4568442"/>
              <a:ext cx="155400" cy="2804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</p:grpSp>
      <p:cxnSp>
        <p:nvCxnSpPr>
          <p:cNvPr id="14" name="מחבר חץ ישר 13"/>
          <p:cNvCxnSpPr/>
          <p:nvPr/>
        </p:nvCxnSpPr>
        <p:spPr>
          <a:xfrm flipH="1">
            <a:off x="8397077" y="3186127"/>
            <a:ext cx="219667" cy="2611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/>
          <p:cNvCxnSpPr/>
          <p:nvPr/>
        </p:nvCxnSpPr>
        <p:spPr>
          <a:xfrm>
            <a:off x="8397076" y="2924944"/>
            <a:ext cx="231554" cy="2611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32104" y="3041380"/>
            <a:ext cx="33478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חוסר איזון מצורת       – סיבוב </a:t>
            </a:r>
            <a:r>
              <a:rPr lang="he-IL" dirty="0">
                <a:solidFill>
                  <a:srgbClr val="FF0000"/>
                </a:solidFill>
              </a:rPr>
              <a:t>כפול</a:t>
            </a:r>
            <a:r>
              <a:rPr lang="he-IL" dirty="0"/>
              <a:t> </a:t>
            </a:r>
          </a:p>
        </p:txBody>
      </p:sp>
      <p:grpSp>
        <p:nvGrpSpPr>
          <p:cNvPr id="17" name="קבוצה 16"/>
          <p:cNvGrpSpPr/>
          <p:nvPr/>
        </p:nvGrpSpPr>
        <p:grpSpPr>
          <a:xfrm>
            <a:off x="4727849" y="3068961"/>
            <a:ext cx="1058801" cy="646331"/>
            <a:chOff x="344847" y="3142709"/>
            <a:chExt cx="1058801" cy="646331"/>
          </a:xfrm>
        </p:grpSpPr>
        <p:cxnSp>
          <p:nvCxnSpPr>
            <p:cNvPr id="18" name="מחבר חץ ישר 17"/>
            <p:cNvCxnSpPr/>
            <p:nvPr/>
          </p:nvCxnSpPr>
          <p:spPr>
            <a:xfrm>
              <a:off x="749783" y="3752580"/>
              <a:ext cx="62508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44847" y="3142709"/>
              <a:ext cx="1058801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 err="1"/>
                <a:t>קודקוד</a:t>
              </a:r>
              <a:r>
                <a:rPr lang="he-IL" dirty="0"/>
                <a:t> לא מאוזן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7895F71-E800-4192-941B-CCBDDC0EF33E}"/>
              </a:ext>
            </a:extLst>
          </p:cNvPr>
          <p:cNvSpPr/>
          <p:nvPr/>
        </p:nvSpPr>
        <p:spPr>
          <a:xfrm>
            <a:off x="0" y="6488668"/>
            <a:ext cx="5026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https://www.cs.bgu.ac.il/~ds192/Practical_Sessions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5297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7.40741E-7 L -0.06858 -0.0960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-4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394 L -0.03698 0.00394 C -0.05364 0.00394 -0.07361 0.025 -0.07361 0.04236 L -0.07361 0.08125 " pathEditMode="relative" rAng="0" ptsTypes="FfFF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1" y="386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78 -0.01042 L -0.05504 -0.05996 C -0.05018 -0.07107 -0.04289 -0.07686 -0.03542 -0.07686 C -0.02657 -0.07686 -0.0198 -0.07107 -0.01476 -0.05996 L 0.00885 -0.01042 " pathEditMode="relative" rAng="0" ptsTypes="FffFF">
                                      <p:cBhvr>
                                        <p:cTn id="18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33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43" grpId="0" animBg="1"/>
      <p:bldP spid="4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cs typeface="+mn-cs"/>
              </a:rPr>
              <a:t>שאלה 1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6712"/>
          </a:xfrm>
        </p:spPr>
        <p:txBody>
          <a:bodyPr/>
          <a:lstStyle/>
          <a:p>
            <a:r>
              <a:rPr lang="he-IL" sz="3000" dirty="0"/>
              <a:t>הכניסו את האיברים הבאים לפי הסדר לעץ </a:t>
            </a:r>
            <a:r>
              <a:rPr lang="en-US" sz="3000" dirty="0"/>
              <a:t>AVL</a:t>
            </a:r>
            <a:r>
              <a:rPr lang="he-IL" sz="3000" dirty="0"/>
              <a:t> (העץ ריק בהתחלה): 10, 20, 15, 25, 30, 16, 18, 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ds192-ps6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164CA-5089-454E-839D-8B05B04CF041}" type="slidenum">
              <a:rPr lang="he-IL" smtClean="0"/>
              <a:t>26</a:t>
            </a:fld>
            <a:endParaRPr lang="he-IL"/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cxnSp>
        <p:nvCxnSpPr>
          <p:cNvPr id="41" name="מחבר חץ ישר 40"/>
          <p:cNvCxnSpPr/>
          <p:nvPr/>
        </p:nvCxnSpPr>
        <p:spPr>
          <a:xfrm flipV="1">
            <a:off x="6096000" y="2521924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23"/>
          <p:cNvSpPr>
            <a:spLocks noChangeArrowheads="1"/>
          </p:cNvSpPr>
          <p:nvPr/>
        </p:nvSpPr>
        <p:spPr bwMode="auto">
          <a:xfrm>
            <a:off x="5271274" y="4102209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Oval 22"/>
          <p:cNvSpPr>
            <a:spLocks noChangeArrowheads="1"/>
          </p:cNvSpPr>
          <p:nvPr/>
        </p:nvSpPr>
        <p:spPr bwMode="auto">
          <a:xfrm>
            <a:off x="6066269" y="4037510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20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AutoShape 21"/>
          <p:cNvSpPr>
            <a:spLocks noChangeShapeType="1"/>
          </p:cNvSpPr>
          <p:nvPr/>
        </p:nvSpPr>
        <p:spPr bwMode="auto">
          <a:xfrm flipV="1">
            <a:off x="5591945" y="3897671"/>
            <a:ext cx="231409" cy="2045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5" name="AutoShape 20"/>
          <p:cNvSpPr>
            <a:spLocks noChangeShapeType="1"/>
          </p:cNvSpPr>
          <p:nvPr/>
        </p:nvSpPr>
        <p:spPr bwMode="auto">
          <a:xfrm>
            <a:off x="6164416" y="3897672"/>
            <a:ext cx="143132" cy="13983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5753015" y="3573017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15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Oval 18"/>
          <p:cNvSpPr>
            <a:spLocks noChangeArrowheads="1"/>
          </p:cNvSpPr>
          <p:nvPr/>
        </p:nvSpPr>
        <p:spPr bwMode="auto">
          <a:xfrm>
            <a:off x="6477671" y="4507728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25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6766388" y="4942782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30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AutoShape 16"/>
          <p:cNvSpPr>
            <a:spLocks noChangeShapeType="1"/>
          </p:cNvSpPr>
          <p:nvPr/>
        </p:nvSpPr>
        <p:spPr bwMode="auto">
          <a:xfrm>
            <a:off x="6889072" y="4832383"/>
            <a:ext cx="118595" cy="11039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0" name="AutoShape 15"/>
          <p:cNvSpPr>
            <a:spLocks noChangeShapeType="1"/>
          </p:cNvSpPr>
          <p:nvPr/>
        </p:nvSpPr>
        <p:spPr bwMode="auto">
          <a:xfrm>
            <a:off x="6477671" y="4362165"/>
            <a:ext cx="241279" cy="1455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3A4D28-F362-4815-B81F-A03EC7C6D7E9}"/>
              </a:ext>
            </a:extLst>
          </p:cNvPr>
          <p:cNvSpPr/>
          <p:nvPr/>
        </p:nvSpPr>
        <p:spPr>
          <a:xfrm>
            <a:off x="0" y="6488668"/>
            <a:ext cx="5026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https://www.cs.bgu.ac.il/~ds192/Practical_Sessions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9518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532 L -0.06424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19 0.00533 L -0.10365 0.00324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cs typeface="+mn-cs"/>
              </a:rPr>
              <a:t>שאלה 1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6712"/>
          </a:xfrm>
        </p:spPr>
        <p:txBody>
          <a:bodyPr/>
          <a:lstStyle/>
          <a:p>
            <a:r>
              <a:rPr lang="he-IL" sz="3000" dirty="0"/>
              <a:t>הכניסו את האיברים הבאים לפי הסדר לעץ </a:t>
            </a:r>
            <a:r>
              <a:rPr lang="en-US" sz="3000" dirty="0"/>
              <a:t>AVL</a:t>
            </a:r>
            <a:r>
              <a:rPr lang="he-IL" sz="3000" dirty="0"/>
              <a:t> (העץ ריק בהתחלה): 10, 20, 15, 25, 30, 16, 18, 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ds192-ps6</a:t>
            </a:r>
            <a:endParaRPr lang="he-IL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164CA-5089-454E-839D-8B05B04CF041}" type="slidenum">
              <a:rPr lang="he-IL" smtClean="0"/>
              <a:t>27</a:t>
            </a:fld>
            <a:endParaRPr lang="he-IL"/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cxnSp>
        <p:nvCxnSpPr>
          <p:cNvPr id="41" name="מחבר חץ ישר 40"/>
          <p:cNvCxnSpPr/>
          <p:nvPr/>
        </p:nvCxnSpPr>
        <p:spPr>
          <a:xfrm flipV="1">
            <a:off x="4850656" y="2547324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23"/>
          <p:cNvSpPr>
            <a:spLocks noChangeArrowheads="1"/>
          </p:cNvSpPr>
          <p:nvPr/>
        </p:nvSpPr>
        <p:spPr bwMode="auto">
          <a:xfrm>
            <a:off x="5271274" y="4102209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Oval 22"/>
          <p:cNvSpPr>
            <a:spLocks noChangeArrowheads="1"/>
          </p:cNvSpPr>
          <p:nvPr/>
        </p:nvSpPr>
        <p:spPr bwMode="auto">
          <a:xfrm>
            <a:off x="6066269" y="4037510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20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AutoShape 21"/>
          <p:cNvSpPr>
            <a:spLocks noChangeShapeType="1"/>
          </p:cNvSpPr>
          <p:nvPr/>
        </p:nvSpPr>
        <p:spPr bwMode="auto">
          <a:xfrm flipV="1">
            <a:off x="5591945" y="3897671"/>
            <a:ext cx="231409" cy="2045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5" name="AutoShape 20"/>
          <p:cNvSpPr>
            <a:spLocks noChangeShapeType="1"/>
          </p:cNvSpPr>
          <p:nvPr/>
        </p:nvSpPr>
        <p:spPr bwMode="auto">
          <a:xfrm>
            <a:off x="6164416" y="3897672"/>
            <a:ext cx="143132" cy="13983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5753015" y="3573017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15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קבוצה 8"/>
          <p:cNvGrpSpPr/>
          <p:nvPr/>
        </p:nvGrpSpPr>
        <p:grpSpPr>
          <a:xfrm>
            <a:off x="6477670" y="4507728"/>
            <a:ext cx="770458" cy="815317"/>
            <a:chOff x="4953670" y="4507727"/>
            <a:chExt cx="770458" cy="815317"/>
          </a:xfrm>
        </p:grpSpPr>
        <p:sp>
          <p:nvSpPr>
            <p:cNvPr id="17" name="Oval 18"/>
            <p:cNvSpPr>
              <a:spLocks noChangeArrowheads="1"/>
            </p:cNvSpPr>
            <p:nvPr/>
          </p:nvSpPr>
          <p:spPr bwMode="auto">
            <a:xfrm>
              <a:off x="4953670" y="4507727"/>
              <a:ext cx="481741" cy="380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25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5242387" y="4942781"/>
              <a:ext cx="481741" cy="380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30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AutoShape 16"/>
            <p:cNvSpPr>
              <a:spLocks noChangeShapeType="1"/>
            </p:cNvSpPr>
            <p:nvPr/>
          </p:nvSpPr>
          <p:spPr bwMode="auto">
            <a:xfrm>
              <a:off x="5365071" y="4832382"/>
              <a:ext cx="118595" cy="11039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</p:grpSp>
      <p:sp>
        <p:nvSpPr>
          <p:cNvPr id="20" name="AutoShape 15"/>
          <p:cNvSpPr>
            <a:spLocks noChangeShapeType="1"/>
          </p:cNvSpPr>
          <p:nvPr/>
        </p:nvSpPr>
        <p:spPr bwMode="auto">
          <a:xfrm>
            <a:off x="6477671" y="4362165"/>
            <a:ext cx="241279" cy="1455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1" name="Arc 14"/>
          <p:cNvSpPr>
            <a:spLocks/>
          </p:cNvSpPr>
          <p:nvPr/>
        </p:nvSpPr>
        <p:spPr bwMode="auto">
          <a:xfrm rot="16283441" flipV="1">
            <a:off x="6008236" y="4551042"/>
            <a:ext cx="497204" cy="368871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130"/>
              <a:gd name="T2" fmla="*/ 6715 w 21600"/>
              <a:gd name="T3" fmla="*/ 42130 h 42130"/>
              <a:gd name="T4" fmla="*/ 0 w 21600"/>
              <a:gd name="T5" fmla="*/ 21600 h 42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13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0942"/>
                  <a:pt x="15594" y="39225"/>
                  <a:pt x="6714" y="42129"/>
                </a:cubicBezTo>
              </a:path>
              <a:path w="21600" h="4213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0942"/>
                  <a:pt x="15594" y="39225"/>
                  <a:pt x="6714" y="42129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7" name="קבוצה 6"/>
          <p:cNvGrpSpPr/>
          <p:nvPr/>
        </p:nvGrpSpPr>
        <p:grpSpPr>
          <a:xfrm>
            <a:off x="6478266" y="3574758"/>
            <a:ext cx="1058801" cy="646331"/>
            <a:chOff x="4954265" y="3574757"/>
            <a:chExt cx="1058801" cy="646331"/>
          </a:xfrm>
        </p:grpSpPr>
        <p:sp>
          <p:nvSpPr>
            <p:cNvPr id="34" name="TextBox 33"/>
            <p:cNvSpPr txBox="1"/>
            <p:nvPr/>
          </p:nvSpPr>
          <p:spPr>
            <a:xfrm>
              <a:off x="4954265" y="3574757"/>
              <a:ext cx="1058801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 err="1"/>
                <a:t>קודקוד</a:t>
              </a:r>
              <a:r>
                <a:rPr lang="he-IL" dirty="0"/>
                <a:t> לא מאוזן</a:t>
              </a:r>
            </a:p>
          </p:txBody>
        </p:sp>
        <p:cxnSp>
          <p:nvCxnSpPr>
            <p:cNvPr id="33" name="מחבר חץ ישר 32"/>
            <p:cNvCxnSpPr/>
            <p:nvPr/>
          </p:nvCxnSpPr>
          <p:spPr>
            <a:xfrm flipH="1">
              <a:off x="5101422" y="4184628"/>
              <a:ext cx="622706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032104" y="3041380"/>
            <a:ext cx="33478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חוסר איזון מצורת       – סיבוב יחיד </a:t>
            </a:r>
          </a:p>
        </p:txBody>
      </p:sp>
      <p:grpSp>
        <p:nvGrpSpPr>
          <p:cNvPr id="23" name="קבוצה 22"/>
          <p:cNvGrpSpPr/>
          <p:nvPr/>
        </p:nvGrpSpPr>
        <p:grpSpPr>
          <a:xfrm>
            <a:off x="8328248" y="2976466"/>
            <a:ext cx="463670" cy="524543"/>
            <a:chOff x="5751578" y="3986755"/>
            <a:chExt cx="463670" cy="524543"/>
          </a:xfrm>
        </p:grpSpPr>
        <p:cxnSp>
          <p:nvCxnSpPr>
            <p:cNvPr id="24" name="מחבר חץ ישר 23"/>
            <p:cNvCxnSpPr/>
            <p:nvPr/>
          </p:nvCxnSpPr>
          <p:spPr>
            <a:xfrm>
              <a:off x="5751578" y="3986755"/>
              <a:ext cx="231554" cy="2611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מחבר חץ ישר 24"/>
            <p:cNvCxnSpPr/>
            <p:nvPr/>
          </p:nvCxnSpPr>
          <p:spPr>
            <a:xfrm>
              <a:off x="5983694" y="4250116"/>
              <a:ext cx="231554" cy="2611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קבוצה 25"/>
          <p:cNvGrpSpPr/>
          <p:nvPr/>
        </p:nvGrpSpPr>
        <p:grpSpPr>
          <a:xfrm>
            <a:off x="4677160" y="3142710"/>
            <a:ext cx="1058801" cy="646331"/>
            <a:chOff x="4954265" y="3574757"/>
            <a:chExt cx="1058801" cy="646331"/>
          </a:xfrm>
        </p:grpSpPr>
        <p:sp>
          <p:nvSpPr>
            <p:cNvPr id="27" name="TextBox 26"/>
            <p:cNvSpPr txBox="1"/>
            <p:nvPr/>
          </p:nvSpPr>
          <p:spPr>
            <a:xfrm>
              <a:off x="4954265" y="3574757"/>
              <a:ext cx="1058801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 err="1"/>
                <a:t>קודקוד</a:t>
              </a:r>
              <a:r>
                <a:rPr lang="he-IL" dirty="0"/>
                <a:t> לא מאוזן</a:t>
              </a:r>
            </a:p>
          </p:txBody>
        </p:sp>
        <p:cxnSp>
          <p:nvCxnSpPr>
            <p:cNvPr id="28" name="מחבר חץ ישר 27"/>
            <p:cNvCxnSpPr/>
            <p:nvPr/>
          </p:nvCxnSpPr>
          <p:spPr>
            <a:xfrm>
              <a:off x="5292986" y="4184628"/>
              <a:ext cx="69176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389AE-202B-4E34-B7CE-E83517128DD9}"/>
              </a:ext>
            </a:extLst>
          </p:cNvPr>
          <p:cNvSpPr/>
          <p:nvPr/>
        </p:nvSpPr>
        <p:spPr>
          <a:xfrm>
            <a:off x="0" y="6488668"/>
            <a:ext cx="5026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https://www.cs.bgu.ac.il/~ds192/Practical_Sessions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9269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86 0.00393 L -0.03906 -0.03171 C -0.03576 -0.03958 -0.03073 -0.04352 -0.02552 -0.04352 C -0.01927 -0.04352 -0.01458 -0.03958 -0.01111 -0.03171 L 0.00556 0.00393 " pathEditMode="relative" rAng="0" ptsTypes="FffFF">
                                      <p:cBhvr>
                                        <p:cTn id="28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238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93 L -0.02361 -0.00093 C -0.03437 -0.00093 -0.0467 0.01805 -0.0467 0.03449 L -0.0467 0.07245 " pathEditMode="relative" rAng="0" ptsTypes="FfFF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365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1041 L -0.04166 -0.0696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400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0" grpId="1" animBg="1"/>
      <p:bldP spid="21" grpId="0" animBg="1"/>
      <p:bldP spid="21" grpId="1" animBg="1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7"/>
          <p:cNvSpPr>
            <a:spLocks noChangeArrowheads="1"/>
          </p:cNvSpPr>
          <p:nvPr/>
        </p:nvSpPr>
        <p:spPr bwMode="auto">
          <a:xfrm>
            <a:off x="5748848" y="4596777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20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cs typeface="+mn-cs"/>
              </a:rPr>
              <a:t>שאלה 1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6712"/>
          </a:xfrm>
        </p:spPr>
        <p:txBody>
          <a:bodyPr/>
          <a:lstStyle/>
          <a:p>
            <a:r>
              <a:rPr lang="he-IL" sz="3000" dirty="0"/>
              <a:t>הכניסו את האיברים הבאים לפי הסדר לעץ </a:t>
            </a:r>
            <a:r>
              <a:rPr lang="en-US" sz="3000" dirty="0"/>
              <a:t>AVL</a:t>
            </a:r>
            <a:r>
              <a:rPr lang="he-IL" sz="3000" dirty="0"/>
              <a:t> (העץ ריק בהתחלה): 10, 20, 15, 25, 30, 16, 18, 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ds192-ps6</a:t>
            </a:r>
            <a:endParaRPr lang="he-IL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164CA-5089-454E-839D-8B05B04CF041}" type="slidenum">
              <a:rPr lang="he-IL" smtClean="0"/>
              <a:t>28</a:t>
            </a:fld>
            <a:endParaRPr lang="he-IL"/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cxnSp>
        <p:nvCxnSpPr>
          <p:cNvPr id="41" name="מחבר חץ ישר 40"/>
          <p:cNvCxnSpPr/>
          <p:nvPr/>
        </p:nvCxnSpPr>
        <p:spPr>
          <a:xfrm flipV="1">
            <a:off x="4850656" y="2547324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13"/>
          <p:cNvSpPr>
            <a:spLocks noChangeArrowheads="1"/>
          </p:cNvSpPr>
          <p:nvPr/>
        </p:nvSpPr>
        <p:spPr bwMode="auto">
          <a:xfrm>
            <a:off x="5303913" y="4032516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AutoShape 11"/>
          <p:cNvSpPr>
            <a:spLocks noChangeShapeType="1"/>
          </p:cNvSpPr>
          <p:nvPr/>
        </p:nvSpPr>
        <p:spPr bwMode="auto">
          <a:xfrm flipV="1">
            <a:off x="5545191" y="3753655"/>
            <a:ext cx="203656" cy="27886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9" name="AutoShape 10"/>
          <p:cNvSpPr>
            <a:spLocks noChangeShapeType="1"/>
          </p:cNvSpPr>
          <p:nvPr/>
        </p:nvSpPr>
        <p:spPr bwMode="auto">
          <a:xfrm>
            <a:off x="6089910" y="3753655"/>
            <a:ext cx="266634" cy="27886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0" name="Oval 9"/>
          <p:cNvSpPr>
            <a:spLocks noChangeArrowheads="1"/>
          </p:cNvSpPr>
          <p:nvPr/>
        </p:nvSpPr>
        <p:spPr bwMode="auto">
          <a:xfrm>
            <a:off x="5678509" y="3429001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15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utoShape 6"/>
          <p:cNvSpPr>
            <a:spLocks noChangeShapeType="1"/>
          </p:cNvSpPr>
          <p:nvPr/>
        </p:nvSpPr>
        <p:spPr bwMode="auto">
          <a:xfrm flipH="1">
            <a:off x="5990127" y="4357171"/>
            <a:ext cx="195477" cy="23960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6" name="קבוצה 5"/>
          <p:cNvGrpSpPr/>
          <p:nvPr/>
        </p:nvGrpSpPr>
        <p:grpSpPr>
          <a:xfrm>
            <a:off x="6115266" y="4032516"/>
            <a:ext cx="885781" cy="870925"/>
            <a:chOff x="4591265" y="4032515"/>
            <a:chExt cx="885781" cy="870925"/>
          </a:xfrm>
        </p:grpSpPr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4591265" y="4032515"/>
              <a:ext cx="481741" cy="380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25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8"/>
            <p:cNvSpPr>
              <a:spLocks noChangeArrowheads="1"/>
            </p:cNvSpPr>
            <p:nvPr/>
          </p:nvSpPr>
          <p:spPr bwMode="auto">
            <a:xfrm>
              <a:off x="4995305" y="4523177"/>
              <a:ext cx="481741" cy="3802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30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AutoShape 5"/>
            <p:cNvSpPr>
              <a:spLocks noChangeShapeType="1"/>
            </p:cNvSpPr>
            <p:nvPr/>
          </p:nvSpPr>
          <p:spPr bwMode="auto">
            <a:xfrm>
              <a:off x="5002666" y="4357170"/>
              <a:ext cx="233918" cy="16600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</p:grpSp>
      <p:sp>
        <p:nvSpPr>
          <p:cNvPr id="37" name="Oval 4"/>
          <p:cNvSpPr>
            <a:spLocks noChangeArrowheads="1"/>
          </p:cNvSpPr>
          <p:nvPr/>
        </p:nvSpPr>
        <p:spPr bwMode="auto">
          <a:xfrm>
            <a:off x="5471582" y="5106248"/>
            <a:ext cx="481741" cy="3802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16</a:t>
            </a:r>
            <a:endParaRPr lang="he-IL" altLang="he-I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AutoShape 3"/>
          <p:cNvSpPr>
            <a:spLocks noChangeShapeType="1"/>
          </p:cNvSpPr>
          <p:nvPr/>
        </p:nvSpPr>
        <p:spPr bwMode="auto">
          <a:xfrm flipH="1">
            <a:off x="5712860" y="4921431"/>
            <a:ext cx="106326" cy="184816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9" name="Arc 2"/>
          <p:cNvSpPr>
            <a:spLocks/>
          </p:cNvSpPr>
          <p:nvPr/>
        </p:nvSpPr>
        <p:spPr bwMode="auto">
          <a:xfrm rot="5400000" flipH="1" flipV="1">
            <a:off x="6147197" y="4565684"/>
            <a:ext cx="432601" cy="21674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835"/>
              <a:gd name="T2" fmla="*/ 3954 w 21600"/>
              <a:gd name="T3" fmla="*/ 42835 h 42835"/>
              <a:gd name="T4" fmla="*/ 0 w 21600"/>
              <a:gd name="T5" fmla="*/ 21600 h 42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835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004"/>
                  <a:pt x="14182" y="40930"/>
                  <a:pt x="3954" y="42835"/>
                </a:cubicBezTo>
              </a:path>
              <a:path w="21600" h="42835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2004"/>
                  <a:pt x="14182" y="40930"/>
                  <a:pt x="3954" y="42835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40" name="קבוצה 39"/>
          <p:cNvGrpSpPr/>
          <p:nvPr/>
        </p:nvGrpSpPr>
        <p:grpSpPr>
          <a:xfrm>
            <a:off x="4605152" y="2996953"/>
            <a:ext cx="1058801" cy="646331"/>
            <a:chOff x="344847" y="3142709"/>
            <a:chExt cx="1058801" cy="646331"/>
          </a:xfrm>
        </p:grpSpPr>
        <p:cxnSp>
          <p:nvCxnSpPr>
            <p:cNvPr id="42" name="מחבר חץ ישר 41"/>
            <p:cNvCxnSpPr/>
            <p:nvPr/>
          </p:nvCxnSpPr>
          <p:spPr>
            <a:xfrm>
              <a:off x="749783" y="3752580"/>
              <a:ext cx="62508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44847" y="3142709"/>
              <a:ext cx="1058801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 err="1"/>
                <a:t>קודקוד</a:t>
              </a:r>
              <a:r>
                <a:rPr lang="he-IL" dirty="0"/>
                <a:t> לא מאוזן</a:t>
              </a:r>
            </a:p>
          </p:txBody>
        </p:sp>
      </p:grpSp>
      <p:grpSp>
        <p:nvGrpSpPr>
          <p:cNvPr id="44" name="קבוצה 43"/>
          <p:cNvGrpSpPr/>
          <p:nvPr/>
        </p:nvGrpSpPr>
        <p:grpSpPr>
          <a:xfrm>
            <a:off x="7032104" y="2924945"/>
            <a:ext cx="3347864" cy="522365"/>
            <a:chOff x="5652120" y="2924944"/>
            <a:chExt cx="3347864" cy="522365"/>
          </a:xfrm>
        </p:grpSpPr>
        <p:grpSp>
          <p:nvGrpSpPr>
            <p:cNvPr id="45" name="קבוצה 44"/>
            <p:cNvGrpSpPr/>
            <p:nvPr/>
          </p:nvGrpSpPr>
          <p:grpSpPr>
            <a:xfrm>
              <a:off x="7017092" y="2924944"/>
              <a:ext cx="231554" cy="522365"/>
              <a:chOff x="7017092" y="2924944"/>
              <a:chExt cx="231554" cy="522365"/>
            </a:xfrm>
          </p:grpSpPr>
          <p:cxnSp>
            <p:nvCxnSpPr>
              <p:cNvPr id="47" name="מחבר חץ ישר 46"/>
              <p:cNvCxnSpPr/>
              <p:nvPr/>
            </p:nvCxnSpPr>
            <p:spPr>
              <a:xfrm flipH="1">
                <a:off x="7017092" y="3186127"/>
                <a:ext cx="219667" cy="26118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מחבר חץ ישר 47"/>
              <p:cNvCxnSpPr/>
              <p:nvPr/>
            </p:nvCxnSpPr>
            <p:spPr>
              <a:xfrm>
                <a:off x="7017092" y="2924944"/>
                <a:ext cx="231554" cy="2611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/>
            <p:cNvSpPr txBox="1"/>
            <p:nvPr/>
          </p:nvSpPr>
          <p:spPr>
            <a:xfrm>
              <a:off x="5652120" y="3041380"/>
              <a:ext cx="3347864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dirty="0"/>
                <a:t>חוסר איזון מצורת       – סיבוב </a:t>
              </a:r>
              <a:r>
                <a:rPr lang="he-IL" dirty="0">
                  <a:solidFill>
                    <a:srgbClr val="FF0000"/>
                  </a:solidFill>
                </a:rPr>
                <a:t>כפול</a:t>
              </a:r>
              <a:r>
                <a:rPr lang="he-IL" dirty="0"/>
                <a:t> 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82646A7-B4D0-4404-BD2B-F908798CB7C4}"/>
              </a:ext>
            </a:extLst>
          </p:cNvPr>
          <p:cNvSpPr/>
          <p:nvPr/>
        </p:nvSpPr>
        <p:spPr>
          <a:xfrm>
            <a:off x="0" y="6488668"/>
            <a:ext cx="5026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https://www.cs.bgu.ac.il/~ds192/Practical_Sessions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660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0.00532 L -0.05052 0.0064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04305 -0.08241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-412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04305 -0.0824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-412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04305 -0.08241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-412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093 L 0.01545 -0.05041 C 0.01909 -0.06151 0.02448 -0.06729 0.03003 -0.06729 C 0.03645 -0.06729 0.04149 -0.06151 0.04514 -0.05041 L 0.0625 -0.00093 " pathEditMode="relative" rAng="0" ptsTypes="FffFF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2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04392 0.07361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368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5" grpId="1" animBg="1"/>
      <p:bldP spid="35" grpId="2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cs typeface="+mn-cs"/>
              </a:rPr>
              <a:t>שאלה 1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6712"/>
          </a:xfrm>
        </p:spPr>
        <p:txBody>
          <a:bodyPr/>
          <a:lstStyle/>
          <a:p>
            <a:r>
              <a:rPr lang="he-IL" sz="3000" dirty="0"/>
              <a:t>הכניסו את האיברים הבאים לפי הסדר לעץ </a:t>
            </a:r>
            <a:r>
              <a:rPr lang="en-US" sz="3000" dirty="0"/>
              <a:t>AVL</a:t>
            </a:r>
            <a:r>
              <a:rPr lang="he-IL" sz="3000" dirty="0"/>
              <a:t> (העץ ריק בהתחלה): 10, 20, 15, 25, 30, 16, 18, 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ds192-ps6</a:t>
            </a:r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164CA-5089-454E-839D-8B05B04CF041}" type="slidenum">
              <a:rPr lang="he-IL" smtClean="0"/>
              <a:t>29</a:t>
            </a:fld>
            <a:endParaRPr lang="he-IL"/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3" name="Rectangle 4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266" name="Rectangle 115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272" name="AutoShape 110"/>
          <p:cNvSpPr>
            <a:spLocks noChangeShapeType="1"/>
          </p:cNvSpPr>
          <p:nvPr/>
        </p:nvSpPr>
        <p:spPr bwMode="auto">
          <a:xfrm>
            <a:off x="6199994" y="3780831"/>
            <a:ext cx="136409" cy="21574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7" name="קבוצה 6"/>
          <p:cNvGrpSpPr/>
          <p:nvPr/>
        </p:nvGrpSpPr>
        <p:grpSpPr>
          <a:xfrm>
            <a:off x="5437850" y="3465934"/>
            <a:ext cx="830348" cy="954210"/>
            <a:chOff x="3913850" y="3465934"/>
            <a:chExt cx="830348" cy="954210"/>
          </a:xfrm>
        </p:grpSpPr>
        <p:sp>
          <p:nvSpPr>
            <p:cNvPr id="10269" name="Oval 113"/>
            <p:cNvSpPr>
              <a:spLocks noChangeArrowheads="1"/>
            </p:cNvSpPr>
            <p:nvPr/>
          </p:nvSpPr>
          <p:spPr bwMode="auto">
            <a:xfrm>
              <a:off x="3913850" y="4051310"/>
              <a:ext cx="467913" cy="36883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10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71" name="AutoShape 111"/>
            <p:cNvSpPr>
              <a:spLocks noChangeShapeType="1"/>
            </p:cNvSpPr>
            <p:nvPr/>
          </p:nvSpPr>
          <p:spPr bwMode="auto">
            <a:xfrm flipV="1">
              <a:off x="4147807" y="3780831"/>
              <a:ext cx="197475" cy="27047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273" name="Oval 109"/>
            <p:cNvSpPr>
              <a:spLocks noChangeArrowheads="1"/>
            </p:cNvSpPr>
            <p:nvPr/>
          </p:nvSpPr>
          <p:spPr bwMode="auto">
            <a:xfrm>
              <a:off x="4277871" y="3465934"/>
              <a:ext cx="466327" cy="36883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15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276" name="AutoShape 106"/>
          <p:cNvSpPr>
            <a:spLocks noChangeShapeType="1"/>
          </p:cNvSpPr>
          <p:nvPr/>
        </p:nvSpPr>
        <p:spPr bwMode="auto">
          <a:xfrm flipH="1">
            <a:off x="6268198" y="4257540"/>
            <a:ext cx="68204" cy="22209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278" name="Oval 104"/>
          <p:cNvSpPr>
            <a:spLocks noChangeArrowheads="1"/>
          </p:cNvSpPr>
          <p:nvPr/>
        </p:nvSpPr>
        <p:spPr bwMode="auto">
          <a:xfrm>
            <a:off x="5869282" y="4425697"/>
            <a:ext cx="467120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16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קבוצה 4"/>
          <p:cNvGrpSpPr/>
          <p:nvPr/>
        </p:nvGrpSpPr>
        <p:grpSpPr>
          <a:xfrm>
            <a:off x="6268198" y="3942642"/>
            <a:ext cx="1195954" cy="1286558"/>
            <a:chOff x="4744198" y="3942642"/>
            <a:chExt cx="1195954" cy="1286558"/>
          </a:xfrm>
        </p:grpSpPr>
        <p:sp>
          <p:nvSpPr>
            <p:cNvPr id="10270" name="Oval 112"/>
            <p:cNvSpPr>
              <a:spLocks noChangeArrowheads="1"/>
            </p:cNvSpPr>
            <p:nvPr/>
          </p:nvSpPr>
          <p:spPr bwMode="auto">
            <a:xfrm>
              <a:off x="5080461" y="4384451"/>
              <a:ext cx="467913" cy="36883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25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74" name="Oval 108"/>
            <p:cNvSpPr>
              <a:spLocks noChangeArrowheads="1"/>
            </p:cNvSpPr>
            <p:nvPr/>
          </p:nvSpPr>
          <p:spPr bwMode="auto">
            <a:xfrm>
              <a:off x="5473032" y="4860366"/>
              <a:ext cx="467120" cy="36883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30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75" name="Oval 107"/>
            <p:cNvSpPr>
              <a:spLocks noChangeArrowheads="1"/>
            </p:cNvSpPr>
            <p:nvPr/>
          </p:nvSpPr>
          <p:spPr bwMode="auto">
            <a:xfrm>
              <a:off x="4744198" y="3942642"/>
              <a:ext cx="466327" cy="36883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20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77" name="AutoShape 105"/>
            <p:cNvSpPr>
              <a:spLocks noChangeShapeType="1"/>
            </p:cNvSpPr>
            <p:nvPr/>
          </p:nvSpPr>
          <p:spPr bwMode="auto">
            <a:xfrm>
              <a:off x="5480169" y="4699348"/>
              <a:ext cx="226819" cy="1610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279" name="AutoShape 103"/>
            <p:cNvSpPr>
              <a:spLocks noChangeShapeType="1"/>
            </p:cNvSpPr>
            <p:nvPr/>
          </p:nvSpPr>
          <p:spPr bwMode="auto">
            <a:xfrm>
              <a:off x="5142320" y="4257540"/>
              <a:ext cx="172097" cy="12691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</p:grpSp>
      <p:sp>
        <p:nvSpPr>
          <p:cNvPr id="10280" name="Arc 102"/>
          <p:cNvSpPr>
            <a:spLocks/>
          </p:cNvSpPr>
          <p:nvPr/>
        </p:nvSpPr>
        <p:spPr bwMode="auto">
          <a:xfrm rot="16283441" flipV="1">
            <a:off x="5805008" y="3972803"/>
            <a:ext cx="482261" cy="251404"/>
          </a:xfrm>
          <a:custGeom>
            <a:avLst/>
            <a:gdLst>
              <a:gd name="G0" fmla="+- 0 0 0"/>
              <a:gd name="G1" fmla="+- 20633 0 0"/>
              <a:gd name="G2" fmla="+- 21600 0 0"/>
              <a:gd name="T0" fmla="*/ 6390 w 21600"/>
              <a:gd name="T1" fmla="*/ 0 h 41163"/>
              <a:gd name="T2" fmla="*/ 6715 w 21600"/>
              <a:gd name="T3" fmla="*/ 41163 h 41163"/>
              <a:gd name="T4" fmla="*/ 0 w 21600"/>
              <a:gd name="T5" fmla="*/ 20633 h 4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1163" fill="none" extrusionOk="0">
                <a:moveTo>
                  <a:pt x="6390" y="-1"/>
                </a:moveTo>
                <a:cubicBezTo>
                  <a:pt x="15434" y="2800"/>
                  <a:pt x="21600" y="11165"/>
                  <a:pt x="21600" y="20633"/>
                </a:cubicBezTo>
                <a:cubicBezTo>
                  <a:pt x="21600" y="29975"/>
                  <a:pt x="15594" y="38258"/>
                  <a:pt x="6714" y="41162"/>
                </a:cubicBezTo>
              </a:path>
              <a:path w="21600" h="41163" stroke="0" extrusionOk="0">
                <a:moveTo>
                  <a:pt x="6390" y="-1"/>
                </a:moveTo>
                <a:cubicBezTo>
                  <a:pt x="15434" y="2800"/>
                  <a:pt x="21600" y="11165"/>
                  <a:pt x="21600" y="20633"/>
                </a:cubicBezTo>
                <a:cubicBezTo>
                  <a:pt x="21600" y="29975"/>
                  <a:pt x="15594" y="38258"/>
                  <a:pt x="6714" y="41162"/>
                </a:cubicBezTo>
                <a:lnTo>
                  <a:pt x="0" y="20633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54" name="מחבר חץ ישר 53"/>
          <p:cNvCxnSpPr/>
          <p:nvPr/>
        </p:nvCxnSpPr>
        <p:spPr>
          <a:xfrm flipH="1">
            <a:off x="8397077" y="3186127"/>
            <a:ext cx="219667" cy="2611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מחבר חץ ישר 54"/>
          <p:cNvCxnSpPr/>
          <p:nvPr/>
        </p:nvCxnSpPr>
        <p:spPr>
          <a:xfrm>
            <a:off x="8397076" y="2924944"/>
            <a:ext cx="231554" cy="2611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32104" y="3041380"/>
            <a:ext cx="33478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חוסר איזון מצורת       – סיבוב </a:t>
            </a:r>
            <a:r>
              <a:rPr lang="he-IL" dirty="0">
                <a:solidFill>
                  <a:srgbClr val="FF0000"/>
                </a:solidFill>
              </a:rPr>
              <a:t>כפול</a:t>
            </a:r>
            <a:r>
              <a:rPr lang="he-IL" dirty="0"/>
              <a:t> </a:t>
            </a:r>
          </a:p>
        </p:txBody>
      </p:sp>
      <p:sp>
        <p:nvSpPr>
          <p:cNvPr id="59" name="AutoShape 78"/>
          <p:cNvSpPr>
            <a:spLocks noChangeShapeType="1"/>
          </p:cNvSpPr>
          <p:nvPr/>
        </p:nvSpPr>
        <p:spPr bwMode="auto">
          <a:xfrm>
            <a:off x="5821910" y="4231486"/>
            <a:ext cx="117375" cy="252235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cxnSp>
        <p:nvCxnSpPr>
          <p:cNvPr id="60" name="מחבר חץ ישר 59"/>
          <p:cNvCxnSpPr/>
          <p:nvPr/>
        </p:nvCxnSpPr>
        <p:spPr>
          <a:xfrm flipV="1">
            <a:off x="4223792" y="2564904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D19F396-80E9-4B3C-A39A-70059C3D1C6C}"/>
              </a:ext>
            </a:extLst>
          </p:cNvPr>
          <p:cNvSpPr/>
          <p:nvPr/>
        </p:nvSpPr>
        <p:spPr>
          <a:xfrm>
            <a:off x="0" y="6488668"/>
            <a:ext cx="5026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https://www.cs.bgu.ac.il/~ds192/Practical_Sessions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8183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11022E-16 L -0.04479 -0.0743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372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-0.01366 L -0.03646 -0.04329 C -0.03333 -0.04977 -0.02865 -0.05301 -0.02396 -0.05301 C -0.01806 -0.05301 -0.01372 -0.04977 -0.01059 -0.04329 L 0.00486 -0.01366 " pathEditMode="relative" rAng="0" ptsTypes="FffFF">
                                      <p:cBhvr>
                                        <p:cTn id="14" dur="1000" spd="-100000" fill="hold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-19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200000">
                                      <p:cBhvr>
                                        <p:cTn id="16" dur="1000" fill="hold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1.48148E-6 L -0.03628 0.061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307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2" grpId="0" animBg="1"/>
      <p:bldP spid="10272" grpId="1" animBg="1"/>
      <p:bldP spid="10276" grpId="0" animBg="1"/>
      <p:bldP spid="10280" grpId="0" animBg="1"/>
      <p:bldP spid="10280" grpId="1" animBg="1"/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3331"/>
            <a:ext cx="9144000" cy="754955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BBST</a:t>
            </a:r>
            <a:endParaRPr lang="he-IL" sz="6600" b="1" dirty="0">
              <a:latin typeface="Abadi" panose="020B0604020202020204" pitchFamily="34" charset="0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89843-89A5-4582-BB2D-0E0710A02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58767"/>
            <a:ext cx="9144000" cy="440593"/>
          </a:xfrm>
        </p:spPr>
        <p:txBody>
          <a:bodyPr/>
          <a:lstStyle/>
          <a:p>
            <a:pPr algn="ctr" rtl="0"/>
            <a:r>
              <a:rPr lang="en-US" b="1" dirty="0"/>
              <a:t>Balanced Binary Search Tree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5DA368-C2CA-4C2A-BB49-4A8A8945AE5C}"/>
                  </a:ext>
                </a:extLst>
              </p:cNvPr>
              <p:cNvSpPr/>
              <p:nvPr/>
            </p:nvSpPr>
            <p:spPr>
              <a:xfrm>
                <a:off x="272715" y="2504796"/>
                <a:ext cx="11277601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r" rtl="1">
                  <a:buFont typeface="Courier New" panose="02070309020205020404" pitchFamily="49" charset="0"/>
                  <a:buChar char="o"/>
                </a:pPr>
                <a:r>
                  <a:rPr lang="he-IL" sz="2800" b="1" dirty="0">
                    <a:latin typeface="Abadi" panose="020B0604020202020204" pitchFamily="34" charset="0"/>
                  </a:rPr>
                  <a:t> </a:t>
                </a:r>
                <a:r>
                  <a:rPr lang="he-IL" sz="2800" b="1" dirty="0">
                    <a:solidFill>
                      <a:srgbClr val="00FFFF"/>
                    </a:solidFill>
                    <a:latin typeface="Abadi" panose="020B0604020202020204" pitchFamily="34" charset="0"/>
                  </a:rPr>
                  <a:t>עץ בינארי מאוזן </a:t>
                </a:r>
                <a:r>
                  <a:rPr lang="he-IL" sz="2800" b="1" dirty="0">
                    <a:latin typeface="Abadi" panose="020B0604020202020204" pitchFamily="34" charset="0"/>
                  </a:rPr>
                  <a:t>הוא עץ בינארי שכמות הרמות שלו היא </a:t>
                </a:r>
                <a:r>
                  <a:rPr lang="he-IL" sz="2800" b="1" dirty="0">
                    <a:solidFill>
                      <a:srgbClr val="FFCC00"/>
                    </a:solidFill>
                    <a:latin typeface="Abadi" panose="020B0604020202020204" pitchFamily="34" charset="0"/>
                  </a:rPr>
                  <a:t>לוגריתמית</a:t>
                </a:r>
                <a:r>
                  <a:rPr lang="he-IL" sz="2800" b="1" dirty="0">
                    <a:latin typeface="Abadi" panose="020B0604020202020204" pitchFamily="34" charset="0"/>
                  </a:rPr>
                  <a:t> ביחס</a:t>
                </a:r>
              </a:p>
              <a:p>
                <a:pPr algn="r" rtl="1"/>
                <a:r>
                  <a:rPr lang="he-IL" sz="2800" b="1" dirty="0">
                    <a:latin typeface="Abadi" panose="020B0604020202020204" pitchFamily="34" charset="0"/>
                  </a:rPr>
                  <a:t>      לכמות האובייקטים(קודקודים) בעץ</a:t>
                </a:r>
              </a:p>
              <a:p>
                <a:pPr marL="457200" indent="-457200" algn="r" rtl="1">
                  <a:buFont typeface="Courier New" panose="02070309020205020404" pitchFamily="49" charset="0"/>
                  <a:buChar char="o"/>
                </a:pPr>
                <a:endParaRPr lang="he-IL" sz="2800" b="1" dirty="0">
                  <a:latin typeface="Abadi" panose="020B0604020202020204" pitchFamily="34" charset="0"/>
                </a:endParaRPr>
              </a:p>
              <a:p>
                <a:pPr marL="457200" indent="-457200" algn="r" rtl="1">
                  <a:buFont typeface="Courier New" panose="02070309020205020404" pitchFamily="49" charset="0"/>
                  <a:buChar char="o"/>
                </a:pPr>
                <a:r>
                  <a:rPr lang="he-IL" sz="2800" b="1" dirty="0">
                    <a:latin typeface="Abadi" panose="020B0604020202020204" pitchFamily="34" charset="0"/>
                  </a:rPr>
                  <a:t> מספר הרמות שלו הוא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𝒍𝒐𝒈𝒏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2800" b="1" dirty="0">
                  <a:latin typeface="Abadi" panose="020B0604020202020204" pitchFamily="34" charset="0"/>
                </a:endParaRPr>
              </a:p>
              <a:p>
                <a:pPr marL="457200" indent="-457200" algn="r" rtl="1">
                  <a:buFont typeface="Courier New" panose="02070309020205020404" pitchFamily="49" charset="0"/>
                  <a:buChar char="o"/>
                </a:pPr>
                <a:endParaRPr lang="he-IL" sz="2800" b="1" dirty="0">
                  <a:latin typeface="Abadi" panose="020B0604020202020204" pitchFamily="34" charset="0"/>
                </a:endParaRPr>
              </a:p>
              <a:p>
                <a:pPr marL="457200" indent="-457200" algn="r" rtl="1">
                  <a:buFont typeface="Courier New" panose="02070309020205020404" pitchFamily="49" charset="0"/>
                  <a:buChar char="o"/>
                </a:pPr>
                <a:r>
                  <a:rPr lang="he-IL" sz="2800" b="1" dirty="0">
                    <a:latin typeface="Abadi" panose="020B0604020202020204" pitchFamily="34" charset="0"/>
                  </a:rPr>
                  <a:t> מאפשר ביצוע פעולות מהיר יותר</a:t>
                </a:r>
              </a:p>
              <a:p>
                <a:pPr marL="457200" indent="-457200" algn="r" rtl="1">
                  <a:buFont typeface="Courier New" panose="02070309020205020404" pitchFamily="49" charset="0"/>
                  <a:buChar char="o"/>
                </a:pPr>
                <a:endParaRPr lang="he-IL" sz="28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5DA368-C2CA-4C2A-BB49-4A8A8945A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15" y="2504796"/>
                <a:ext cx="11277601" cy="3108543"/>
              </a:xfrm>
              <a:prstGeom prst="rect">
                <a:avLst/>
              </a:prstGeom>
              <a:blipFill>
                <a:blip r:embed="rId2"/>
                <a:stretch>
                  <a:fillRect t="-2157" r="-10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58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cs typeface="+mn-cs"/>
              </a:rPr>
              <a:t>שאלה 1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6712"/>
          </a:xfrm>
        </p:spPr>
        <p:txBody>
          <a:bodyPr/>
          <a:lstStyle/>
          <a:p>
            <a:r>
              <a:rPr lang="he-IL" sz="3000" dirty="0"/>
              <a:t>הכניסו את האיברים הבאים לפי הסדר לעץ </a:t>
            </a:r>
            <a:r>
              <a:rPr lang="en-US" sz="3000" dirty="0"/>
              <a:t>AVL</a:t>
            </a:r>
            <a:r>
              <a:rPr lang="he-IL" sz="3000" dirty="0"/>
              <a:t> (העץ ריק בהתחלה): 10, 20, 15, 25, 30, 16, 18, 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ds192-ps6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164CA-5089-454E-839D-8B05B04CF041}" type="slidenum">
              <a:rPr lang="he-IL" smtClean="0"/>
              <a:t>30</a:t>
            </a:fld>
            <a:endParaRPr lang="he-IL"/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3" name="Rectangle 4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266" name="Rectangle 115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281" name="Oval 101"/>
          <p:cNvSpPr>
            <a:spLocks noChangeArrowheads="1"/>
          </p:cNvSpPr>
          <p:nvPr/>
        </p:nvSpPr>
        <p:spPr bwMode="auto">
          <a:xfrm>
            <a:off x="4910629" y="4379801"/>
            <a:ext cx="467914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282" name="Oval 100"/>
          <p:cNvSpPr>
            <a:spLocks noChangeArrowheads="1"/>
          </p:cNvSpPr>
          <p:nvPr/>
        </p:nvSpPr>
        <p:spPr bwMode="auto">
          <a:xfrm>
            <a:off x="6172411" y="3868193"/>
            <a:ext cx="467914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25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283" name="AutoShape 99"/>
          <p:cNvSpPr>
            <a:spLocks noChangeShapeType="1"/>
          </p:cNvSpPr>
          <p:nvPr/>
        </p:nvSpPr>
        <p:spPr bwMode="auto">
          <a:xfrm flipV="1">
            <a:off x="5144586" y="4156916"/>
            <a:ext cx="150684" cy="2228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284" name="AutoShape 98"/>
          <p:cNvSpPr>
            <a:spLocks noChangeShapeType="1"/>
          </p:cNvSpPr>
          <p:nvPr/>
        </p:nvSpPr>
        <p:spPr bwMode="auto">
          <a:xfrm flipH="1">
            <a:off x="5625190" y="3746043"/>
            <a:ext cx="196683" cy="14991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285" name="Oval 97"/>
          <p:cNvSpPr>
            <a:spLocks noChangeArrowheads="1"/>
          </p:cNvSpPr>
          <p:nvPr/>
        </p:nvSpPr>
        <p:spPr bwMode="auto">
          <a:xfrm>
            <a:off x="5227066" y="3842018"/>
            <a:ext cx="466328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15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286" name="Oval 96"/>
          <p:cNvSpPr>
            <a:spLocks noChangeArrowheads="1"/>
          </p:cNvSpPr>
          <p:nvPr/>
        </p:nvSpPr>
        <p:spPr bwMode="auto">
          <a:xfrm>
            <a:off x="6564984" y="4344108"/>
            <a:ext cx="467121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30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287" name="Oval 95"/>
          <p:cNvSpPr>
            <a:spLocks noChangeArrowheads="1"/>
          </p:cNvSpPr>
          <p:nvPr/>
        </p:nvSpPr>
        <p:spPr bwMode="auto">
          <a:xfrm>
            <a:off x="5753668" y="3431145"/>
            <a:ext cx="466328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20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288" name="AutoShape 94"/>
          <p:cNvSpPr>
            <a:spLocks noChangeShapeType="1"/>
          </p:cNvSpPr>
          <p:nvPr/>
        </p:nvSpPr>
        <p:spPr bwMode="auto">
          <a:xfrm>
            <a:off x="5625190" y="4156916"/>
            <a:ext cx="117375" cy="25223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289" name="AutoShape 93"/>
          <p:cNvSpPr>
            <a:spLocks noChangeShapeType="1"/>
          </p:cNvSpPr>
          <p:nvPr/>
        </p:nvSpPr>
        <p:spPr bwMode="auto">
          <a:xfrm>
            <a:off x="6572122" y="4183090"/>
            <a:ext cx="226819" cy="16101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290" name="Oval 92"/>
          <p:cNvSpPr>
            <a:spLocks noChangeArrowheads="1"/>
          </p:cNvSpPr>
          <p:nvPr/>
        </p:nvSpPr>
        <p:spPr bwMode="auto">
          <a:xfrm>
            <a:off x="5508608" y="4409149"/>
            <a:ext cx="467121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16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291" name="AutoShape 91"/>
          <p:cNvSpPr>
            <a:spLocks noChangeShapeType="1"/>
          </p:cNvSpPr>
          <p:nvPr/>
        </p:nvSpPr>
        <p:spPr bwMode="auto">
          <a:xfrm>
            <a:off x="6151792" y="3746043"/>
            <a:ext cx="254577" cy="12215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10312" name="קבוצה 10311"/>
          <p:cNvGrpSpPr/>
          <p:nvPr/>
        </p:nvGrpSpPr>
        <p:grpSpPr>
          <a:xfrm>
            <a:off x="5907524" y="4724047"/>
            <a:ext cx="498844" cy="530645"/>
            <a:chOff x="4383524" y="4724046"/>
            <a:chExt cx="498844" cy="530645"/>
          </a:xfrm>
        </p:grpSpPr>
        <p:sp>
          <p:nvSpPr>
            <p:cNvPr id="10292" name="Oval 90"/>
            <p:cNvSpPr>
              <a:spLocks noChangeArrowheads="1"/>
            </p:cNvSpPr>
            <p:nvPr/>
          </p:nvSpPr>
          <p:spPr bwMode="auto">
            <a:xfrm>
              <a:off x="4415247" y="4885857"/>
              <a:ext cx="467121" cy="36883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18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93" name="AutoShape 89"/>
            <p:cNvSpPr>
              <a:spLocks noChangeShapeType="1"/>
            </p:cNvSpPr>
            <p:nvPr/>
          </p:nvSpPr>
          <p:spPr bwMode="auto">
            <a:xfrm>
              <a:off x="4383524" y="4724046"/>
              <a:ext cx="265680" cy="16181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</p:grpSp>
      <p:grpSp>
        <p:nvGrpSpPr>
          <p:cNvPr id="10313" name="קבוצה 10312"/>
          <p:cNvGrpSpPr/>
          <p:nvPr/>
        </p:nvGrpSpPr>
        <p:grpSpPr>
          <a:xfrm>
            <a:off x="6257271" y="5200754"/>
            <a:ext cx="467121" cy="572684"/>
            <a:chOff x="4733270" y="5200754"/>
            <a:chExt cx="467121" cy="572684"/>
          </a:xfrm>
        </p:grpSpPr>
        <p:sp>
          <p:nvSpPr>
            <p:cNvPr id="10294" name="Oval 88"/>
            <p:cNvSpPr>
              <a:spLocks noChangeArrowheads="1"/>
            </p:cNvSpPr>
            <p:nvPr/>
          </p:nvSpPr>
          <p:spPr bwMode="auto">
            <a:xfrm>
              <a:off x="4733270" y="5404604"/>
              <a:ext cx="467121" cy="36883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19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95" name="AutoShape 87"/>
            <p:cNvSpPr>
              <a:spLocks noChangeShapeType="1"/>
            </p:cNvSpPr>
            <p:nvPr/>
          </p:nvSpPr>
          <p:spPr bwMode="auto">
            <a:xfrm>
              <a:off x="4814164" y="5200754"/>
              <a:ext cx="153063" cy="20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</p:grpSp>
      <p:sp>
        <p:nvSpPr>
          <p:cNvPr id="10296" name="Arc 86"/>
          <p:cNvSpPr>
            <a:spLocks/>
          </p:cNvSpPr>
          <p:nvPr/>
        </p:nvSpPr>
        <p:spPr bwMode="auto">
          <a:xfrm rot="16283441" flipV="1">
            <a:off x="5503021" y="4950917"/>
            <a:ext cx="482260" cy="25378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130"/>
              <a:gd name="T2" fmla="*/ 6715 w 21600"/>
              <a:gd name="T3" fmla="*/ 42130 h 42130"/>
              <a:gd name="T4" fmla="*/ 0 w 21600"/>
              <a:gd name="T5" fmla="*/ 21600 h 42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13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0942"/>
                  <a:pt x="15594" y="39225"/>
                  <a:pt x="6714" y="42129"/>
                </a:cubicBezTo>
              </a:path>
              <a:path w="21600" h="4213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0942"/>
                  <a:pt x="15594" y="39225"/>
                  <a:pt x="6714" y="42129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138" name="קבוצה 137"/>
          <p:cNvGrpSpPr/>
          <p:nvPr/>
        </p:nvGrpSpPr>
        <p:grpSpPr>
          <a:xfrm>
            <a:off x="5922878" y="4201759"/>
            <a:ext cx="811037" cy="461665"/>
            <a:chOff x="4954265" y="3574757"/>
            <a:chExt cx="1058801" cy="645517"/>
          </a:xfrm>
        </p:grpSpPr>
        <p:sp>
          <p:nvSpPr>
            <p:cNvPr id="139" name="TextBox 138"/>
            <p:cNvSpPr txBox="1"/>
            <p:nvPr/>
          </p:nvSpPr>
          <p:spPr>
            <a:xfrm>
              <a:off x="4954265" y="3574757"/>
              <a:ext cx="1058801" cy="64551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200" dirty="0" err="1"/>
                <a:t>קודקוד</a:t>
              </a:r>
              <a:r>
                <a:rPr lang="he-IL" sz="1200" dirty="0"/>
                <a:t> לא מאוזן</a:t>
              </a:r>
            </a:p>
          </p:txBody>
        </p:sp>
        <p:cxnSp>
          <p:nvCxnSpPr>
            <p:cNvPr id="140" name="מחבר חץ ישר 139"/>
            <p:cNvCxnSpPr/>
            <p:nvPr/>
          </p:nvCxnSpPr>
          <p:spPr>
            <a:xfrm flipH="1">
              <a:off x="5257656" y="4184628"/>
              <a:ext cx="46647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TextBox 141"/>
          <p:cNvSpPr txBox="1"/>
          <p:nvPr/>
        </p:nvSpPr>
        <p:spPr>
          <a:xfrm>
            <a:off x="7032104" y="3041380"/>
            <a:ext cx="33478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חוסר איזון מצורת       – סיבוב יחיד </a:t>
            </a:r>
          </a:p>
        </p:txBody>
      </p:sp>
      <p:grpSp>
        <p:nvGrpSpPr>
          <p:cNvPr id="143" name="קבוצה 142"/>
          <p:cNvGrpSpPr/>
          <p:nvPr/>
        </p:nvGrpSpPr>
        <p:grpSpPr>
          <a:xfrm>
            <a:off x="8328248" y="2976466"/>
            <a:ext cx="463670" cy="524543"/>
            <a:chOff x="5751578" y="3986755"/>
            <a:chExt cx="463670" cy="524543"/>
          </a:xfrm>
        </p:grpSpPr>
        <p:cxnSp>
          <p:nvCxnSpPr>
            <p:cNvPr id="144" name="מחבר חץ ישר 143"/>
            <p:cNvCxnSpPr/>
            <p:nvPr/>
          </p:nvCxnSpPr>
          <p:spPr>
            <a:xfrm>
              <a:off x="5751578" y="3986755"/>
              <a:ext cx="231554" cy="2611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מחבר חץ ישר 144"/>
            <p:cNvCxnSpPr/>
            <p:nvPr/>
          </p:nvCxnSpPr>
          <p:spPr>
            <a:xfrm>
              <a:off x="5983694" y="4250116"/>
              <a:ext cx="231554" cy="2611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6" name="מחבר חץ ישר 145"/>
          <p:cNvCxnSpPr/>
          <p:nvPr/>
        </p:nvCxnSpPr>
        <p:spPr>
          <a:xfrm flipV="1">
            <a:off x="4223792" y="2564904"/>
            <a:ext cx="0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קבוצה 146"/>
          <p:cNvGrpSpPr/>
          <p:nvPr/>
        </p:nvGrpSpPr>
        <p:grpSpPr>
          <a:xfrm>
            <a:off x="6096001" y="3140970"/>
            <a:ext cx="811037" cy="461665"/>
            <a:chOff x="4954265" y="3574757"/>
            <a:chExt cx="1058801" cy="645517"/>
          </a:xfrm>
        </p:grpSpPr>
        <p:sp>
          <p:nvSpPr>
            <p:cNvPr id="148" name="TextBox 147"/>
            <p:cNvSpPr txBox="1"/>
            <p:nvPr/>
          </p:nvSpPr>
          <p:spPr>
            <a:xfrm>
              <a:off x="4954265" y="3574757"/>
              <a:ext cx="1058801" cy="64551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200" dirty="0" err="1"/>
                <a:t>קודקוד</a:t>
              </a:r>
              <a:r>
                <a:rPr lang="he-IL" sz="1200" dirty="0"/>
                <a:t> לא מאוזן</a:t>
              </a:r>
            </a:p>
          </p:txBody>
        </p:sp>
        <p:cxnSp>
          <p:nvCxnSpPr>
            <p:cNvPr id="149" name="מחבר חץ ישר 148"/>
            <p:cNvCxnSpPr/>
            <p:nvPr/>
          </p:nvCxnSpPr>
          <p:spPr>
            <a:xfrm flipH="1">
              <a:off x="5257656" y="4184628"/>
              <a:ext cx="46647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קבוצה 149"/>
          <p:cNvGrpSpPr/>
          <p:nvPr/>
        </p:nvGrpSpPr>
        <p:grpSpPr>
          <a:xfrm>
            <a:off x="4439817" y="3573017"/>
            <a:ext cx="811037" cy="461665"/>
            <a:chOff x="4954265" y="3587074"/>
            <a:chExt cx="1058801" cy="645519"/>
          </a:xfrm>
        </p:grpSpPr>
        <p:sp>
          <p:nvSpPr>
            <p:cNvPr id="151" name="TextBox 150"/>
            <p:cNvSpPr txBox="1"/>
            <p:nvPr/>
          </p:nvSpPr>
          <p:spPr>
            <a:xfrm>
              <a:off x="4954265" y="3587074"/>
              <a:ext cx="1058801" cy="64551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200" dirty="0" err="1"/>
                <a:t>קודקוד</a:t>
              </a:r>
              <a:r>
                <a:rPr lang="he-IL" sz="1200" dirty="0"/>
                <a:t> לא מאוזן</a:t>
              </a:r>
            </a:p>
          </p:txBody>
        </p:sp>
        <p:cxnSp>
          <p:nvCxnSpPr>
            <p:cNvPr id="152" name="מחבר חץ ישר 151"/>
            <p:cNvCxnSpPr/>
            <p:nvPr/>
          </p:nvCxnSpPr>
          <p:spPr>
            <a:xfrm flipV="1">
              <a:off x="5330288" y="4184633"/>
              <a:ext cx="544047" cy="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AC1FC1A-AE00-4302-BE1C-CB93C9866B1B}"/>
              </a:ext>
            </a:extLst>
          </p:cNvPr>
          <p:cNvSpPr/>
          <p:nvPr/>
        </p:nvSpPr>
        <p:spPr>
          <a:xfrm>
            <a:off x="0" y="6488668"/>
            <a:ext cx="5026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https://www.cs.bgu.ac.il/~ds192/Practical_Sessions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493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533 L -0.06419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19 0.00532 L -0.10885 0.00347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6" grpId="0" animBg="1"/>
      <p:bldP spid="1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cs typeface="+mn-cs"/>
              </a:rPr>
              <a:t>שאלה 1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6712"/>
          </a:xfrm>
        </p:spPr>
        <p:txBody>
          <a:bodyPr/>
          <a:lstStyle/>
          <a:p>
            <a:r>
              <a:rPr lang="he-IL" sz="3000" dirty="0"/>
              <a:t>הכניסו את האיברים הבאים לפי הסדר לעץ </a:t>
            </a:r>
            <a:r>
              <a:rPr lang="en-US" sz="3000" dirty="0"/>
              <a:t>AVL</a:t>
            </a:r>
            <a:r>
              <a:rPr lang="he-IL" sz="3000" dirty="0"/>
              <a:t> (העץ ריק בהתחלה): 10, 20, 15, 25, 30, 16, 18, 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ds192-ps6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164CA-5089-454E-839D-8B05B04CF041}" type="slidenum">
              <a:rPr lang="he-IL" smtClean="0"/>
              <a:t>31</a:t>
            </a:fld>
            <a:endParaRPr lang="he-IL"/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3" name="Rectangle 4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266" name="Rectangle 115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297" name="Oval 85"/>
          <p:cNvSpPr>
            <a:spLocks noChangeArrowheads="1"/>
          </p:cNvSpPr>
          <p:nvPr/>
        </p:nvSpPr>
        <p:spPr bwMode="auto">
          <a:xfrm>
            <a:off x="4910629" y="4379801"/>
            <a:ext cx="467914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298" name="Oval 84"/>
          <p:cNvSpPr>
            <a:spLocks noChangeArrowheads="1"/>
          </p:cNvSpPr>
          <p:nvPr/>
        </p:nvSpPr>
        <p:spPr bwMode="auto">
          <a:xfrm>
            <a:off x="6172411" y="3868193"/>
            <a:ext cx="467914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25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299" name="AutoShape 83"/>
          <p:cNvSpPr>
            <a:spLocks noChangeShapeType="1"/>
          </p:cNvSpPr>
          <p:nvPr/>
        </p:nvSpPr>
        <p:spPr bwMode="auto">
          <a:xfrm flipV="1">
            <a:off x="5144586" y="4156916"/>
            <a:ext cx="150684" cy="2228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300" name="AutoShape 82"/>
          <p:cNvSpPr>
            <a:spLocks noChangeShapeType="1"/>
          </p:cNvSpPr>
          <p:nvPr/>
        </p:nvSpPr>
        <p:spPr bwMode="auto">
          <a:xfrm flipH="1">
            <a:off x="5625190" y="3746043"/>
            <a:ext cx="196683" cy="14991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301" name="Oval 81"/>
          <p:cNvSpPr>
            <a:spLocks noChangeArrowheads="1"/>
          </p:cNvSpPr>
          <p:nvPr/>
        </p:nvSpPr>
        <p:spPr bwMode="auto">
          <a:xfrm>
            <a:off x="5227066" y="3842018"/>
            <a:ext cx="466328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15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02" name="Oval 80"/>
          <p:cNvSpPr>
            <a:spLocks noChangeArrowheads="1"/>
          </p:cNvSpPr>
          <p:nvPr/>
        </p:nvSpPr>
        <p:spPr bwMode="auto">
          <a:xfrm>
            <a:off x="6564984" y="4344108"/>
            <a:ext cx="467121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30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03" name="Oval 79"/>
          <p:cNvSpPr>
            <a:spLocks noChangeArrowheads="1"/>
          </p:cNvSpPr>
          <p:nvPr/>
        </p:nvSpPr>
        <p:spPr bwMode="auto">
          <a:xfrm>
            <a:off x="5753667" y="3431145"/>
            <a:ext cx="466328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20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04" name="AutoShape 78"/>
          <p:cNvSpPr>
            <a:spLocks noChangeShapeType="1"/>
          </p:cNvSpPr>
          <p:nvPr/>
        </p:nvSpPr>
        <p:spPr bwMode="auto">
          <a:xfrm>
            <a:off x="5625190" y="4156916"/>
            <a:ext cx="117375" cy="25223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305" name="AutoShape 77"/>
          <p:cNvSpPr>
            <a:spLocks noChangeShapeType="1"/>
          </p:cNvSpPr>
          <p:nvPr/>
        </p:nvSpPr>
        <p:spPr bwMode="auto">
          <a:xfrm>
            <a:off x="6572121" y="4183090"/>
            <a:ext cx="226819" cy="16101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306" name="Oval 76"/>
          <p:cNvSpPr>
            <a:spLocks noChangeArrowheads="1"/>
          </p:cNvSpPr>
          <p:nvPr/>
        </p:nvSpPr>
        <p:spPr bwMode="auto">
          <a:xfrm>
            <a:off x="5508608" y="4409149"/>
            <a:ext cx="467121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18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07" name="AutoShape 75"/>
          <p:cNvSpPr>
            <a:spLocks noChangeShapeType="1"/>
          </p:cNvSpPr>
          <p:nvPr/>
        </p:nvSpPr>
        <p:spPr bwMode="auto">
          <a:xfrm>
            <a:off x="6151792" y="3746043"/>
            <a:ext cx="254577" cy="12215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308" name="Oval 74"/>
          <p:cNvSpPr>
            <a:spLocks noChangeArrowheads="1"/>
          </p:cNvSpPr>
          <p:nvPr/>
        </p:nvSpPr>
        <p:spPr bwMode="auto">
          <a:xfrm>
            <a:off x="5169965" y="4915998"/>
            <a:ext cx="467121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16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09" name="AutoShape 73"/>
          <p:cNvSpPr>
            <a:spLocks noChangeShapeType="1"/>
          </p:cNvSpPr>
          <p:nvPr/>
        </p:nvSpPr>
        <p:spPr bwMode="auto">
          <a:xfrm flipH="1">
            <a:off x="5403921" y="4724046"/>
            <a:ext cx="172890" cy="19195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310" name="Oval 72"/>
          <p:cNvSpPr>
            <a:spLocks noChangeArrowheads="1"/>
          </p:cNvSpPr>
          <p:nvPr/>
        </p:nvSpPr>
        <p:spPr bwMode="auto">
          <a:xfrm>
            <a:off x="5834562" y="4897755"/>
            <a:ext cx="467121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19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11" name="AutoShape 71"/>
          <p:cNvSpPr>
            <a:spLocks noChangeShapeType="1"/>
          </p:cNvSpPr>
          <p:nvPr/>
        </p:nvSpPr>
        <p:spPr bwMode="auto">
          <a:xfrm>
            <a:off x="5907524" y="4724047"/>
            <a:ext cx="160994" cy="17370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6C8352-90C9-41F1-8E2C-31EA6880A2A8}"/>
              </a:ext>
            </a:extLst>
          </p:cNvPr>
          <p:cNvSpPr/>
          <p:nvPr/>
        </p:nvSpPr>
        <p:spPr>
          <a:xfrm>
            <a:off x="0" y="6488668"/>
            <a:ext cx="5026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https://www.cs.bgu.ac.il/~ds192/Practical_Sessions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86049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cs typeface="+mn-cs"/>
              </a:rPr>
              <a:t>שאלה 1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6712"/>
          </a:xfrm>
        </p:spPr>
        <p:txBody>
          <a:bodyPr/>
          <a:lstStyle/>
          <a:p>
            <a:r>
              <a:rPr lang="he-IL" sz="3000" dirty="0"/>
              <a:t>כעת הסירו את האיבר 30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ds192-ps6</a:t>
            </a:r>
            <a:endParaRPr lang="he-IL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164CA-5089-454E-839D-8B05B04CF041}" type="slidenum">
              <a:rPr lang="he-IL" smtClean="0"/>
              <a:t>32</a:t>
            </a:fld>
            <a:endParaRPr lang="he-IL"/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3" name="Rectangle 4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266" name="Rectangle 115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298" name="Oval 84"/>
          <p:cNvSpPr>
            <a:spLocks noChangeArrowheads="1"/>
          </p:cNvSpPr>
          <p:nvPr/>
        </p:nvSpPr>
        <p:spPr bwMode="auto">
          <a:xfrm>
            <a:off x="6172411" y="3868193"/>
            <a:ext cx="467914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25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00" name="AutoShape 82"/>
          <p:cNvSpPr>
            <a:spLocks noChangeShapeType="1"/>
          </p:cNvSpPr>
          <p:nvPr/>
        </p:nvSpPr>
        <p:spPr bwMode="auto">
          <a:xfrm flipH="1">
            <a:off x="5625190" y="3746043"/>
            <a:ext cx="196683" cy="14991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9" name="קבוצה 8"/>
          <p:cNvGrpSpPr/>
          <p:nvPr/>
        </p:nvGrpSpPr>
        <p:grpSpPr>
          <a:xfrm>
            <a:off x="4910630" y="3842019"/>
            <a:ext cx="782765" cy="906617"/>
            <a:chOff x="3386629" y="3842018"/>
            <a:chExt cx="782765" cy="906617"/>
          </a:xfrm>
        </p:grpSpPr>
        <p:sp>
          <p:nvSpPr>
            <p:cNvPr id="10297" name="Oval 85"/>
            <p:cNvSpPr>
              <a:spLocks noChangeArrowheads="1"/>
            </p:cNvSpPr>
            <p:nvPr/>
          </p:nvSpPr>
          <p:spPr bwMode="auto">
            <a:xfrm>
              <a:off x="3386629" y="4379801"/>
              <a:ext cx="467914" cy="36883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10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99" name="AutoShape 83"/>
            <p:cNvSpPr>
              <a:spLocks noChangeShapeType="1"/>
            </p:cNvSpPr>
            <p:nvPr/>
          </p:nvSpPr>
          <p:spPr bwMode="auto">
            <a:xfrm flipV="1">
              <a:off x="3620586" y="4156915"/>
              <a:ext cx="150684" cy="2228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301" name="Oval 81"/>
            <p:cNvSpPr>
              <a:spLocks noChangeArrowheads="1"/>
            </p:cNvSpPr>
            <p:nvPr/>
          </p:nvSpPr>
          <p:spPr bwMode="auto">
            <a:xfrm>
              <a:off x="3703066" y="3842018"/>
              <a:ext cx="466328" cy="36883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15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02" name="Oval 80"/>
          <p:cNvSpPr>
            <a:spLocks noChangeArrowheads="1"/>
          </p:cNvSpPr>
          <p:nvPr/>
        </p:nvSpPr>
        <p:spPr bwMode="auto">
          <a:xfrm>
            <a:off x="6564984" y="4344108"/>
            <a:ext cx="467121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30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03" name="Oval 79"/>
          <p:cNvSpPr>
            <a:spLocks noChangeArrowheads="1"/>
          </p:cNvSpPr>
          <p:nvPr/>
        </p:nvSpPr>
        <p:spPr bwMode="auto">
          <a:xfrm>
            <a:off x="5753667" y="3431145"/>
            <a:ext cx="466328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20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04" name="AutoShape 78"/>
          <p:cNvSpPr>
            <a:spLocks noChangeShapeType="1"/>
          </p:cNvSpPr>
          <p:nvPr/>
        </p:nvSpPr>
        <p:spPr bwMode="auto">
          <a:xfrm>
            <a:off x="5625190" y="4156916"/>
            <a:ext cx="117375" cy="25223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305" name="AutoShape 77"/>
          <p:cNvSpPr>
            <a:spLocks noChangeShapeType="1"/>
          </p:cNvSpPr>
          <p:nvPr/>
        </p:nvSpPr>
        <p:spPr bwMode="auto">
          <a:xfrm>
            <a:off x="6572121" y="4183090"/>
            <a:ext cx="226819" cy="16101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307" name="AutoShape 75"/>
          <p:cNvSpPr>
            <a:spLocks noChangeShapeType="1"/>
          </p:cNvSpPr>
          <p:nvPr/>
        </p:nvSpPr>
        <p:spPr bwMode="auto">
          <a:xfrm>
            <a:off x="6151792" y="3746043"/>
            <a:ext cx="254577" cy="12215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308" name="Oval 74"/>
          <p:cNvSpPr>
            <a:spLocks noChangeArrowheads="1"/>
          </p:cNvSpPr>
          <p:nvPr/>
        </p:nvSpPr>
        <p:spPr bwMode="auto">
          <a:xfrm>
            <a:off x="5169965" y="4915998"/>
            <a:ext cx="467121" cy="36883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he-IL" altLang="he-IL" sz="1000">
                <a:latin typeface="Arial" pitchFamily="34" charset="0"/>
                <a:ea typeface="Times New Roman" pitchFamily="18" charset="0"/>
                <a:cs typeface="Arial" pitchFamily="34" charset="0"/>
              </a:rPr>
              <a:t>16</a:t>
            </a:r>
            <a:endParaRPr lang="he-IL" alt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09" name="AutoShape 73"/>
          <p:cNvSpPr>
            <a:spLocks noChangeShapeType="1"/>
          </p:cNvSpPr>
          <p:nvPr/>
        </p:nvSpPr>
        <p:spPr bwMode="auto">
          <a:xfrm flipH="1">
            <a:off x="5403921" y="4724046"/>
            <a:ext cx="172890" cy="19195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8" name="קבוצה 7"/>
          <p:cNvGrpSpPr/>
          <p:nvPr/>
        </p:nvGrpSpPr>
        <p:grpSpPr>
          <a:xfrm>
            <a:off x="5508608" y="4409149"/>
            <a:ext cx="793075" cy="857440"/>
            <a:chOff x="3984607" y="4409149"/>
            <a:chExt cx="793075" cy="857440"/>
          </a:xfrm>
        </p:grpSpPr>
        <p:sp>
          <p:nvSpPr>
            <p:cNvPr id="10306" name="Oval 76"/>
            <p:cNvSpPr>
              <a:spLocks noChangeArrowheads="1"/>
            </p:cNvSpPr>
            <p:nvPr/>
          </p:nvSpPr>
          <p:spPr bwMode="auto">
            <a:xfrm>
              <a:off x="3984607" y="4409149"/>
              <a:ext cx="467121" cy="36883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18</a:t>
              </a:r>
              <a:endParaRPr lang="he-IL" altLang="he-IL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0" name="Oval 72"/>
            <p:cNvSpPr>
              <a:spLocks noChangeArrowheads="1"/>
            </p:cNvSpPr>
            <p:nvPr/>
          </p:nvSpPr>
          <p:spPr bwMode="auto">
            <a:xfrm>
              <a:off x="4310561" y="4897755"/>
              <a:ext cx="467121" cy="36883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19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11" name="AutoShape 71"/>
            <p:cNvSpPr>
              <a:spLocks noChangeShapeType="1"/>
            </p:cNvSpPr>
            <p:nvPr/>
          </p:nvSpPr>
          <p:spPr bwMode="auto">
            <a:xfrm>
              <a:off x="4383524" y="4724046"/>
              <a:ext cx="160994" cy="17370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</p:grp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6540748" y="4259188"/>
            <a:ext cx="504056" cy="526926"/>
          </a:xfrm>
          <a:prstGeom prst="flowChartSummingJunction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23" name="קבוצה 22"/>
          <p:cNvGrpSpPr/>
          <p:nvPr/>
        </p:nvGrpSpPr>
        <p:grpSpPr>
          <a:xfrm>
            <a:off x="6209490" y="3102724"/>
            <a:ext cx="811037" cy="474419"/>
            <a:chOff x="5102424" y="3521279"/>
            <a:chExt cx="1058801" cy="663350"/>
          </a:xfrm>
        </p:grpSpPr>
        <p:sp>
          <p:nvSpPr>
            <p:cNvPr id="24" name="TextBox 23"/>
            <p:cNvSpPr txBox="1"/>
            <p:nvPr/>
          </p:nvSpPr>
          <p:spPr>
            <a:xfrm>
              <a:off x="5102424" y="3521279"/>
              <a:ext cx="1058801" cy="64551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200" dirty="0" err="1"/>
                <a:t>קודקוד</a:t>
              </a:r>
              <a:r>
                <a:rPr lang="he-IL" sz="1200" dirty="0"/>
                <a:t> לא מאוזן</a:t>
              </a:r>
            </a:p>
          </p:txBody>
        </p:sp>
        <p:cxnSp>
          <p:nvCxnSpPr>
            <p:cNvPr id="25" name="מחבר חץ ישר 24"/>
            <p:cNvCxnSpPr/>
            <p:nvPr/>
          </p:nvCxnSpPr>
          <p:spPr>
            <a:xfrm flipH="1">
              <a:off x="5257656" y="4184628"/>
              <a:ext cx="46647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קבוצה 5"/>
          <p:cNvGrpSpPr/>
          <p:nvPr/>
        </p:nvGrpSpPr>
        <p:grpSpPr>
          <a:xfrm flipH="1">
            <a:off x="8397076" y="2924945"/>
            <a:ext cx="231554" cy="522365"/>
            <a:chOff x="6873076" y="2924944"/>
            <a:chExt cx="231554" cy="522365"/>
          </a:xfrm>
        </p:grpSpPr>
        <p:cxnSp>
          <p:nvCxnSpPr>
            <p:cNvPr id="26" name="מחבר חץ ישר 25"/>
            <p:cNvCxnSpPr/>
            <p:nvPr/>
          </p:nvCxnSpPr>
          <p:spPr>
            <a:xfrm flipH="1">
              <a:off x="6873076" y="3186127"/>
              <a:ext cx="219667" cy="26118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חץ ישר 26"/>
            <p:cNvCxnSpPr/>
            <p:nvPr/>
          </p:nvCxnSpPr>
          <p:spPr>
            <a:xfrm>
              <a:off x="6873076" y="2924944"/>
              <a:ext cx="231554" cy="26118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32104" y="3041380"/>
            <a:ext cx="33478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חוסר איזון מצורת       – סיבוב </a:t>
            </a:r>
            <a:r>
              <a:rPr lang="he-IL" dirty="0">
                <a:solidFill>
                  <a:srgbClr val="FF0000"/>
                </a:solidFill>
              </a:rPr>
              <a:t>כפול</a:t>
            </a:r>
            <a:r>
              <a:rPr lang="he-IL" dirty="0"/>
              <a:t> </a:t>
            </a:r>
          </a:p>
        </p:txBody>
      </p:sp>
      <p:sp>
        <p:nvSpPr>
          <p:cNvPr id="7" name="Arc 3"/>
          <p:cNvSpPr>
            <a:spLocks/>
          </p:cNvSpPr>
          <p:nvPr/>
        </p:nvSpPr>
        <p:spPr bwMode="auto">
          <a:xfrm rot="16200000" flipV="1">
            <a:off x="5304424" y="4307461"/>
            <a:ext cx="276485" cy="179941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672"/>
              <a:gd name="T2" fmla="*/ 4748 w 21600"/>
              <a:gd name="T3" fmla="*/ 42672 h 42672"/>
              <a:gd name="T4" fmla="*/ 0 w 21600"/>
              <a:gd name="T5" fmla="*/ 21600 h 42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672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700"/>
                  <a:pt x="14600" y="40451"/>
                  <a:pt x="4747" y="42671"/>
                </a:cubicBezTo>
              </a:path>
              <a:path w="21600" h="42672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700"/>
                  <a:pt x="14600" y="40451"/>
                  <a:pt x="4747" y="42671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3" name="AutoShape 78"/>
          <p:cNvSpPr>
            <a:spLocks noChangeShapeType="1"/>
          </p:cNvSpPr>
          <p:nvPr/>
        </p:nvSpPr>
        <p:spPr bwMode="auto">
          <a:xfrm>
            <a:off x="5144587" y="4564219"/>
            <a:ext cx="132685" cy="376950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Arc 4"/>
          <p:cNvSpPr>
            <a:spLocks/>
          </p:cNvSpPr>
          <p:nvPr/>
        </p:nvSpPr>
        <p:spPr bwMode="auto">
          <a:xfrm rot="5400000" flipH="1" flipV="1">
            <a:off x="5791870" y="3949154"/>
            <a:ext cx="336550" cy="16033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2672"/>
              <a:gd name="T2" fmla="*/ 4748 w 21600"/>
              <a:gd name="T3" fmla="*/ 42672 h 42672"/>
              <a:gd name="T4" fmla="*/ 0 w 21600"/>
              <a:gd name="T5" fmla="*/ 21600 h 42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672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700"/>
                  <a:pt x="14600" y="40451"/>
                  <a:pt x="4747" y="42671"/>
                </a:cubicBezTo>
              </a:path>
              <a:path w="21600" h="42672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1700"/>
                  <a:pt x="14600" y="40451"/>
                  <a:pt x="4747" y="42671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rgbClr val="00206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D100C7-900E-451C-83F4-58090B41DD54}"/>
              </a:ext>
            </a:extLst>
          </p:cNvPr>
          <p:cNvSpPr/>
          <p:nvPr/>
        </p:nvSpPr>
        <p:spPr>
          <a:xfrm>
            <a:off x="0" y="6488668"/>
            <a:ext cx="5026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https://www.cs.bgu.ac.il/~ds192/Practical_Sessions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039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87 -0.01366 L -0.03646 -0.04329 C -0.03333 -0.04977 -0.02865 -0.05301 -0.02396 -0.05301 C -0.01806 -0.05301 -0.01372 -0.04977 -0.01059 -0.04329 L 0.00486 -0.01366 " pathEditMode="relative" rAng="0" ptsTypes="FffFF">
                                      <p:cBhvr>
                                        <p:cTn id="32" dur="1000" spd="-100000" fill="hold"/>
                                        <p:tgtEl>
                                          <p:spTgt spid="10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-196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200000">
                                      <p:cBhvr>
                                        <p:cTn id="34" dur="1000" fill="hold"/>
                                        <p:tgtEl>
                                          <p:spTgt spid="103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4.07407E-6 L -0.03438 -0.0916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458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6 -0.00371 L -0.05434 0.0590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312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2" grpId="0" animBg="1"/>
      <p:bldP spid="10304" grpId="0" animBg="1"/>
      <p:bldP spid="10304" grpId="1" animBg="1"/>
      <p:bldP spid="10305" grpId="0" animBg="1"/>
      <p:bldP spid="10309" grpId="0" animBg="1"/>
      <p:bldP spid="5" grpId="0" animBg="1"/>
      <p:bldP spid="5" grpId="1" animBg="1"/>
      <p:bldP spid="28" grpId="0"/>
      <p:bldP spid="7" grpId="0" animBg="1"/>
      <p:bldP spid="7" grpId="1" animBg="1"/>
      <p:bldP spid="33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cs typeface="+mn-cs"/>
              </a:rPr>
              <a:t>שאלה 1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6712"/>
          </a:xfrm>
        </p:spPr>
        <p:txBody>
          <a:bodyPr/>
          <a:lstStyle/>
          <a:p>
            <a:r>
              <a:rPr lang="he-IL" sz="3000" dirty="0"/>
              <a:t>כעת הסירו את האיבר 30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ds192-ps6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164CA-5089-454E-839D-8B05B04CF041}" type="slidenum">
              <a:rPr lang="he-IL" smtClean="0"/>
              <a:t>33</a:t>
            </a:fld>
            <a:endParaRPr lang="he-IL"/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43" name="Rectangle 4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266" name="Rectangle 115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Rectangle 47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grpSp>
        <p:nvGrpSpPr>
          <p:cNvPr id="42" name="קבוצה 41"/>
          <p:cNvGrpSpPr/>
          <p:nvPr/>
        </p:nvGrpSpPr>
        <p:grpSpPr>
          <a:xfrm>
            <a:off x="4951202" y="3403376"/>
            <a:ext cx="2368935" cy="1465784"/>
            <a:chOff x="5952310" y="3605408"/>
            <a:chExt cx="2368935" cy="1465784"/>
          </a:xfrm>
        </p:grpSpPr>
        <p:sp>
          <p:nvSpPr>
            <p:cNvPr id="10331" name="Oval 14"/>
            <p:cNvSpPr>
              <a:spLocks noChangeArrowheads="1"/>
            </p:cNvSpPr>
            <p:nvPr/>
          </p:nvSpPr>
          <p:spPr bwMode="auto">
            <a:xfrm>
              <a:off x="5952310" y="4669311"/>
              <a:ext cx="509913" cy="40188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10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32" name="Oval 13"/>
            <p:cNvSpPr>
              <a:spLocks noChangeArrowheads="1"/>
            </p:cNvSpPr>
            <p:nvPr/>
          </p:nvSpPr>
          <p:spPr bwMode="auto">
            <a:xfrm>
              <a:off x="7811332" y="4658940"/>
              <a:ext cx="509913" cy="40188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25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33" name="AutoShape 12"/>
            <p:cNvSpPr>
              <a:spLocks noChangeShapeType="1"/>
            </p:cNvSpPr>
            <p:nvPr/>
          </p:nvSpPr>
          <p:spPr bwMode="auto">
            <a:xfrm flipV="1">
              <a:off x="6207267" y="4452382"/>
              <a:ext cx="125318" cy="21692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334" name="AutoShape 11"/>
            <p:cNvSpPr>
              <a:spLocks noChangeShapeType="1"/>
            </p:cNvSpPr>
            <p:nvPr/>
          </p:nvSpPr>
          <p:spPr bwMode="auto">
            <a:xfrm flipH="1" flipV="1">
              <a:off x="7193387" y="3948519"/>
              <a:ext cx="454601" cy="19532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10335" name="Oval 10"/>
            <p:cNvSpPr>
              <a:spLocks noChangeArrowheads="1"/>
            </p:cNvSpPr>
            <p:nvPr/>
          </p:nvSpPr>
          <p:spPr bwMode="auto">
            <a:xfrm>
              <a:off x="6258258" y="4109271"/>
              <a:ext cx="508185" cy="40188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15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Oval 9"/>
            <p:cNvSpPr>
              <a:spLocks noChangeArrowheads="1"/>
            </p:cNvSpPr>
            <p:nvPr/>
          </p:nvSpPr>
          <p:spPr bwMode="auto">
            <a:xfrm>
              <a:off x="7393895" y="4143842"/>
              <a:ext cx="508185" cy="40188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20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AutoShape 8"/>
            <p:cNvSpPr>
              <a:spLocks noChangeShapeType="1"/>
            </p:cNvSpPr>
            <p:nvPr/>
          </p:nvSpPr>
          <p:spPr bwMode="auto">
            <a:xfrm flipH="1">
              <a:off x="6512350" y="3948519"/>
              <a:ext cx="320640" cy="16075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35" name="Oval 7"/>
            <p:cNvSpPr>
              <a:spLocks noChangeArrowheads="1"/>
            </p:cNvSpPr>
            <p:nvPr/>
          </p:nvSpPr>
          <p:spPr bwMode="auto">
            <a:xfrm>
              <a:off x="6758664" y="3605408"/>
              <a:ext cx="509049" cy="40188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18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AutoShape 6"/>
            <p:cNvSpPr>
              <a:spLocks noChangeShapeType="1"/>
            </p:cNvSpPr>
            <p:nvPr/>
          </p:nvSpPr>
          <p:spPr bwMode="auto">
            <a:xfrm>
              <a:off x="7827753" y="4486953"/>
              <a:ext cx="238536" cy="1719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6587541" y="4669311"/>
              <a:ext cx="509049" cy="40188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16</a:t>
              </a:r>
              <a:endParaRPr lang="he-IL" altLang="he-IL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AutoShape 4"/>
            <p:cNvSpPr>
              <a:spLocks noChangeShapeType="1"/>
            </p:cNvSpPr>
            <p:nvPr/>
          </p:nvSpPr>
          <p:spPr bwMode="auto">
            <a:xfrm>
              <a:off x="6692116" y="4452382"/>
              <a:ext cx="150381" cy="21692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39" name="Oval 3"/>
            <p:cNvSpPr>
              <a:spLocks noChangeArrowheads="1"/>
            </p:cNvSpPr>
            <p:nvPr/>
          </p:nvSpPr>
          <p:spPr bwMode="auto">
            <a:xfrm>
              <a:off x="7144988" y="4656347"/>
              <a:ext cx="509049" cy="40188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he-IL" altLang="he-IL" sz="1000">
                  <a:latin typeface="Arial" pitchFamily="34" charset="0"/>
                  <a:ea typeface="Times New Roman" pitchFamily="18" charset="0"/>
                  <a:cs typeface="Arial" pitchFamily="34" charset="0"/>
                </a:rPr>
                <a:t>19</a:t>
              </a:r>
              <a:endParaRPr lang="he-IL" altLang="he-IL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AutoShape 2"/>
            <p:cNvSpPr>
              <a:spLocks noChangeShapeType="1"/>
            </p:cNvSpPr>
            <p:nvPr/>
          </p:nvSpPr>
          <p:spPr bwMode="auto">
            <a:xfrm flipH="1">
              <a:off x="7399945" y="4486953"/>
              <a:ext cx="68277" cy="1693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D5DEC18-4C53-43AC-B53B-BDB6488CD0B2}"/>
              </a:ext>
            </a:extLst>
          </p:cNvPr>
          <p:cNvSpPr/>
          <p:nvPr/>
        </p:nvSpPr>
        <p:spPr>
          <a:xfrm>
            <a:off x="0" y="6488668"/>
            <a:ext cx="5026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https://www.cs.bgu.ac.il/~ds192/Practical_Sessions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93663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29422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A71BEA-5F02-4F0D-B58F-AB62F8B00677}"/>
                  </a:ext>
                </a:extLst>
              </p:cNvPr>
              <p:cNvSpPr/>
              <p:nvPr/>
            </p:nvSpPr>
            <p:spPr>
              <a:xfrm>
                <a:off x="2792361" y="311776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FFFF"/>
                    </a:solidFill>
                  </a:rPr>
                  <a:t>AVL Height (Lemma)	</a:t>
                </a:r>
              </a:p>
              <a:p>
                <a:pPr lvl="1" algn="ctr" rtl="1"/>
                <a:r>
                  <a:rPr lang="he-IL" sz="2400" dirty="0"/>
                  <a:t>גובה של עץ </a:t>
                </a:r>
                <a:r>
                  <a:rPr lang="en-US" sz="2400" dirty="0"/>
                  <a:t>AVL </a:t>
                </a:r>
                <a:r>
                  <a:rPr lang="he-IL" sz="2400" dirty="0"/>
                  <a:t> עם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400" dirty="0"/>
                  <a:t> איברים הוא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he-IL" sz="24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A71BEA-5F02-4F0D-B58F-AB62F8B00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361" y="311776"/>
                <a:ext cx="6096000" cy="830997"/>
              </a:xfrm>
              <a:prstGeom prst="rect">
                <a:avLst/>
              </a:prstGeom>
              <a:blipFill>
                <a:blip r:embed="rId3"/>
                <a:stretch>
                  <a:fillRect l="-700" t="-5882" b="-161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C9FE818-684E-414F-A3EF-9F2E81BD7E5F}"/>
              </a:ext>
            </a:extLst>
          </p:cNvPr>
          <p:cNvPicPr/>
          <p:nvPr/>
        </p:nvPicPr>
        <p:blipFill rotWithShape="1">
          <a:blip r:embed="rId4"/>
          <a:srcRect l="5314" t="23859" r="54637" b="21931"/>
          <a:stretch/>
        </p:blipFill>
        <p:spPr bwMode="auto">
          <a:xfrm>
            <a:off x="2561379" y="1550459"/>
            <a:ext cx="6602941" cy="47903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A3D3F-1B14-4B37-95C3-9A852C9A2B5A}"/>
                  </a:ext>
                </a:extLst>
              </p:cNvPr>
              <p:cNvSpPr/>
              <p:nvPr/>
            </p:nvSpPr>
            <p:spPr>
              <a:xfrm>
                <a:off x="84667" y="4938208"/>
                <a:ext cx="4477173" cy="44069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rtl="1"/>
                <a:r>
                  <a:rPr lang="he-IL" sz="1600" b="1" dirty="0">
                    <a:solidFill>
                      <a:srgbClr val="C00000"/>
                    </a:solidFill>
                  </a:rPr>
                  <a:t>כמות הקודקודים בעץ בגובה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he-IL" sz="1600" b="1" dirty="0">
                    <a:solidFill>
                      <a:srgbClr val="C00000"/>
                    </a:solidFill>
                  </a:rPr>
                  <a:t> הינה לפחות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f>
                          <m:fPr>
                            <m:ctrlPr>
                              <a:rPr 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num>
                          <m:den>
                            <m:r>
                              <a:rPr 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A3D3F-1B14-4B37-95C3-9A852C9A2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7" y="4938208"/>
                <a:ext cx="4477173" cy="440698"/>
              </a:xfrm>
              <a:prstGeom prst="rect">
                <a:avLst/>
              </a:prstGeom>
              <a:blipFill>
                <a:blip r:embed="rId5"/>
                <a:stretch>
                  <a:fillRect b="-180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482A43-3AD4-4F54-97A6-4E3080F85E14}"/>
                  </a:ext>
                </a:extLst>
              </p:cNvPr>
              <p:cNvSpPr/>
              <p:nvPr/>
            </p:nvSpPr>
            <p:spPr>
              <a:xfrm>
                <a:off x="5840360" y="4984374"/>
                <a:ext cx="6096000" cy="64633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>
                <a:spAutoFit/>
              </a:bodyPr>
              <a:lstStyle/>
              <a:p>
                <a:pPr fontAlgn="base"/>
                <a:r>
                  <a:rPr lang="en-US" dirty="0">
                    <a:solidFill>
                      <a:srgbClr val="FF0000"/>
                    </a:solidFill>
                    <a:latin typeface="Roboto"/>
                  </a:rPr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Roboto"/>
                  </a:rPr>
                  <a:t> nodes in AVL tree,</a:t>
                </a:r>
              </a:p>
              <a:p>
                <a:pPr fontAlgn="base"/>
                <a:r>
                  <a:rPr lang="en-US" dirty="0">
                    <a:solidFill>
                      <a:srgbClr val="FF0000"/>
                    </a:solidFill>
                    <a:latin typeface="Roboto"/>
                  </a:rPr>
                  <a:t>maximum height can’t exceed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44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Roboto"/>
                  </a:rPr>
                  <a:t>.</a:t>
                </a:r>
                <a:endParaRPr lang="he-IL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482A43-3AD4-4F54-97A6-4E3080F85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360" y="4984374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 l="-800" t="-5660" b="-1415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948948F-4F6C-4A2F-99B9-52119C52D4F5}"/>
              </a:ext>
            </a:extLst>
          </p:cNvPr>
          <p:cNvSpPr/>
          <p:nvPr/>
        </p:nvSpPr>
        <p:spPr>
          <a:xfrm>
            <a:off x="99493" y="6460067"/>
            <a:ext cx="5740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https://courses.csail.mit.edu/6.006/spring11/rec/rec04.pdf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6047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A71BEA-5F02-4F0D-B58F-AB62F8B00677}"/>
              </a:ext>
            </a:extLst>
          </p:cNvPr>
          <p:cNvSpPr/>
          <p:nvPr/>
        </p:nvSpPr>
        <p:spPr>
          <a:xfrm>
            <a:off x="3382911" y="7153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dirty="0">
                <a:solidFill>
                  <a:srgbClr val="FFCC00"/>
                </a:solidFill>
              </a:rPr>
              <a:t>visualization</a:t>
            </a:r>
            <a:endParaRPr lang="en-US" sz="3600" dirty="0">
              <a:solidFill>
                <a:srgbClr val="FFCC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FB8BB-4804-42A5-9D63-26B83E790186}"/>
              </a:ext>
            </a:extLst>
          </p:cNvPr>
          <p:cNvSpPr/>
          <p:nvPr/>
        </p:nvSpPr>
        <p:spPr>
          <a:xfrm>
            <a:off x="3159427" y="6176892"/>
            <a:ext cx="587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https://www.cs.usfca.edu/~galles/visualization/AVLtree.html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8C082-9FDC-483F-9105-E4F911DCC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" t="15556" r="8543" b="17222"/>
          <a:stretch/>
        </p:blipFill>
        <p:spPr>
          <a:xfrm>
            <a:off x="565150" y="1123950"/>
            <a:ext cx="110617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4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3275"/>
            <a:ext cx="9144000" cy="754955"/>
          </a:xfrm>
        </p:spPr>
        <p:txBody>
          <a:bodyPr>
            <a:noAutofit/>
          </a:bodyPr>
          <a:lstStyle/>
          <a:p>
            <a:pPr algn="ctr"/>
            <a:r>
              <a:rPr lang="he-IL" sz="9600" dirty="0">
                <a:cs typeface="+mn-cs"/>
              </a:rPr>
              <a:t>עוד שאלות</a:t>
            </a:r>
            <a:endParaRPr lang="he-IL" sz="9600" b="1" dirty="0">
              <a:solidFill>
                <a:srgbClr val="FFFF00"/>
              </a:solidFill>
              <a:latin typeface="Abadi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606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ACAD24-2717-795F-6CA2-9A5062ED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44" y="1491456"/>
            <a:ext cx="10382311" cy="38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0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28570C-EFFA-B698-1DAD-32565EEA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310322"/>
            <a:ext cx="103822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16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E57E9-3BEE-0897-5F4F-D19C69B2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84" y="1320800"/>
            <a:ext cx="9983032" cy="509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3331"/>
            <a:ext cx="9144000" cy="754955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Complexity of BST</a:t>
            </a:r>
            <a:endParaRPr lang="he-IL" sz="6600" b="1" dirty="0">
              <a:latin typeface="Abadi" panose="020B0604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BE757A3-179D-4F16-80F2-29598017D8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209512"/>
                  </p:ext>
                </p:extLst>
              </p:nvPr>
            </p:nvGraphicFramePr>
            <p:xfrm>
              <a:off x="2015441" y="2794695"/>
              <a:ext cx="8475579" cy="3565448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2825193">
                      <a:extLst>
                        <a:ext uri="{9D8B030D-6E8A-4147-A177-3AD203B41FA5}">
                          <a16:colId xmlns:a16="http://schemas.microsoft.com/office/drawing/2014/main" val="1460346350"/>
                        </a:ext>
                      </a:extLst>
                    </a:gridCol>
                    <a:gridCol w="2825193">
                      <a:extLst>
                        <a:ext uri="{9D8B030D-6E8A-4147-A177-3AD203B41FA5}">
                          <a16:colId xmlns:a16="http://schemas.microsoft.com/office/drawing/2014/main" val="1122874222"/>
                        </a:ext>
                      </a:extLst>
                    </a:gridCol>
                    <a:gridCol w="2825193">
                      <a:extLst>
                        <a:ext uri="{9D8B030D-6E8A-4147-A177-3AD203B41FA5}">
                          <a16:colId xmlns:a16="http://schemas.microsoft.com/office/drawing/2014/main" val="3289770685"/>
                        </a:ext>
                      </a:extLst>
                    </a:gridCol>
                  </a:tblGrid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פעולה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ממוצע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מקרה הרע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5941899"/>
                      </a:ext>
                    </a:extLst>
                  </a:tr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הכנסה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245280"/>
                      </a:ext>
                    </a:extLst>
                  </a:tr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מחיקה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  <a:p>
                          <a:pPr rtl="1"/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C00000"/>
                            </a:solidFill>
                          </a:endParaRPr>
                        </a:p>
                        <a:p>
                          <a:pPr rtl="1"/>
                          <a:endParaRPr lang="he-IL" sz="3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027185"/>
                      </a:ext>
                    </a:extLst>
                  </a:tr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חיפוש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  <a:p>
                          <a:pPr rtl="1"/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C00000"/>
                            </a:solidFill>
                          </a:endParaRPr>
                        </a:p>
                        <a:p>
                          <a:pPr rtl="1"/>
                          <a:endParaRPr lang="he-IL" sz="3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3435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BE757A3-179D-4F16-80F2-29598017D8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209512"/>
                  </p:ext>
                </p:extLst>
              </p:nvPr>
            </p:nvGraphicFramePr>
            <p:xfrm>
              <a:off x="2015441" y="2794695"/>
              <a:ext cx="8475579" cy="3565448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2825193">
                      <a:extLst>
                        <a:ext uri="{9D8B030D-6E8A-4147-A177-3AD203B41FA5}">
                          <a16:colId xmlns:a16="http://schemas.microsoft.com/office/drawing/2014/main" val="1460346350"/>
                        </a:ext>
                      </a:extLst>
                    </a:gridCol>
                    <a:gridCol w="2825193">
                      <a:extLst>
                        <a:ext uri="{9D8B030D-6E8A-4147-A177-3AD203B41FA5}">
                          <a16:colId xmlns:a16="http://schemas.microsoft.com/office/drawing/2014/main" val="1122874222"/>
                        </a:ext>
                      </a:extLst>
                    </a:gridCol>
                    <a:gridCol w="2825193">
                      <a:extLst>
                        <a:ext uri="{9D8B030D-6E8A-4147-A177-3AD203B41FA5}">
                          <a16:colId xmlns:a16="http://schemas.microsoft.com/office/drawing/2014/main" val="3289770685"/>
                        </a:ext>
                      </a:extLst>
                    </a:gridCol>
                  </a:tblGrid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פעולה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ממוצע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מקרה הרע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5941899"/>
                      </a:ext>
                    </a:extLst>
                  </a:tr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הכנסה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432" t="-111966" r="-100864" b="-30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1966" r="-647" b="-3017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324528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מחיקה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432" t="-140909" r="-100864" b="-1005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40909" r="-647" b="-1005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027185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חיפוש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432" t="-242286" r="-100864" b="-1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42286" r="-647" b="-1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34358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983B27-C947-45CB-B3B6-F8AF2220D3B6}"/>
                  </a:ext>
                </a:extLst>
              </p:cNvPr>
              <p:cNvSpPr/>
              <p:nvPr/>
            </p:nvSpPr>
            <p:spPr>
              <a:xfrm>
                <a:off x="740308" y="1408286"/>
                <a:ext cx="1020010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buFont typeface="Courier New" panose="02070309020205020404" pitchFamily="49" charset="0"/>
                  <a:buChar char="o"/>
                </a:pPr>
                <a:r>
                  <a:rPr lang="he-IL" sz="2400" dirty="0"/>
                  <a:t>כל הפעולות בעץ חיפוש בינארי לוקחים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2400" dirty="0"/>
                  <a:t> במקרה הרע, כאשר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he-IL" sz="2400" dirty="0"/>
                  <a:t> הינו גובה העץ</a:t>
                </a:r>
              </a:p>
              <a:p>
                <a:pPr marL="342900" indent="-342900" algn="r" rtl="1">
                  <a:buFont typeface="Courier New" panose="02070309020205020404" pitchFamily="49" charset="0"/>
                  <a:buChar char="o"/>
                </a:pPr>
                <a:endParaRPr lang="he-IL" sz="2400" dirty="0"/>
              </a:p>
              <a:p>
                <a:pPr marL="342900" indent="-342900" algn="r" rtl="1">
                  <a:buFont typeface="Courier New" panose="02070309020205020404" pitchFamily="49" charset="0"/>
                  <a:buChar char="o"/>
                </a:pPr>
                <a:r>
                  <a:rPr lang="he-IL" sz="2400" dirty="0"/>
                  <a:t>גובה העץ </a:t>
                </a:r>
                <a:r>
                  <a:rPr lang="he-IL" sz="2400" b="1" dirty="0">
                    <a:solidFill>
                      <a:srgbClr val="FF0000"/>
                    </a:solidFill>
                  </a:rPr>
                  <a:t>האופטמלי</a:t>
                </a:r>
                <a:r>
                  <a:rPr lang="he-IL" sz="2400" dirty="0"/>
                  <a:t> הינו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he-IL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983B27-C947-45CB-B3B6-F8AF2220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08" y="1408286"/>
                <a:ext cx="10200106" cy="1200329"/>
              </a:xfrm>
              <a:prstGeom prst="rect">
                <a:avLst/>
              </a:prstGeom>
              <a:blipFill>
                <a:blip r:embed="rId4"/>
                <a:stretch>
                  <a:fillRect t="-3553" r="-836" b="-111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197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A9D42-546D-87B0-2E0F-EA713E5E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238125"/>
            <a:ext cx="76866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25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8AD66C-D271-8DE8-DC60-4A9295CC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50" y="180839"/>
            <a:ext cx="5379500" cy="64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82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35A7-5625-0FFF-80DE-B36F7C9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4419-E33B-3D82-9E9F-DE0EDFCD2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095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311F-65F1-1B27-0C0C-DCC82703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484718"/>
            <a:ext cx="9404723" cy="1400530"/>
          </a:xfrm>
        </p:spPr>
        <p:txBody>
          <a:bodyPr/>
          <a:lstStyle/>
          <a:p>
            <a:pPr algn="r"/>
            <a:r>
              <a:rPr lang="he-IL" sz="6600" dirty="0"/>
              <a:t>הערה על מילוי משוב הוראה</a:t>
            </a:r>
            <a:endParaRPr lang="en-IL" sz="6600" dirty="0"/>
          </a:p>
        </p:txBody>
      </p:sp>
    </p:spTree>
    <p:extLst>
      <p:ext uri="{BB962C8B-B14F-4D97-AF65-F5344CB8AC3E}">
        <p14:creationId xmlns:p14="http://schemas.microsoft.com/office/powerpoint/2010/main" val="339612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3331"/>
            <a:ext cx="9144000" cy="754955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Complexity of BST</a:t>
            </a:r>
            <a:endParaRPr lang="he-IL" sz="6600" b="1" dirty="0">
              <a:latin typeface="Abadi" panose="020B0604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14EB7-5F77-4652-86B3-E59D17BDCE2B}"/>
              </a:ext>
            </a:extLst>
          </p:cNvPr>
          <p:cNvSpPr/>
          <p:nvPr/>
        </p:nvSpPr>
        <p:spPr>
          <a:xfrm>
            <a:off x="8251275" y="5114701"/>
            <a:ext cx="4833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[1,2,3,4,5,6,7]</a:t>
            </a:r>
            <a:endParaRPr lang="he-IL" sz="3200" b="1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2F4FF-4674-4D65-AAAE-B636AC46A399}"/>
              </a:ext>
            </a:extLst>
          </p:cNvPr>
          <p:cNvSpPr/>
          <p:nvPr/>
        </p:nvSpPr>
        <p:spPr>
          <a:xfrm>
            <a:off x="2147453" y="5114700"/>
            <a:ext cx="4833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 Light (Headings)"/>
              </a:rPr>
              <a:t>[4,2,1,3,6,5,7]</a:t>
            </a:r>
            <a:endParaRPr lang="he-IL" sz="3200" dirty="0">
              <a:latin typeface="Calibri Light (Headings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C43004-471E-4E71-984A-AF8D500E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26" t="27902" r="33549" b="11280"/>
          <a:stretch/>
        </p:blipFill>
        <p:spPr>
          <a:xfrm>
            <a:off x="8348550" y="1528488"/>
            <a:ext cx="2125814" cy="3508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EB7186-6B9E-451D-9E1F-9633F5D77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52" t="36990" r="29758" b="31034"/>
          <a:stretch/>
        </p:blipFill>
        <p:spPr>
          <a:xfrm>
            <a:off x="1524000" y="2157104"/>
            <a:ext cx="3755922" cy="283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3331"/>
            <a:ext cx="9144000" cy="754955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Complexity of </a:t>
            </a:r>
            <a:r>
              <a:rPr lang="en-US" sz="6600" dirty="0">
                <a:solidFill>
                  <a:srgbClr val="FFFF00"/>
                </a:solidFill>
              </a:rPr>
              <a:t>BBST</a:t>
            </a:r>
            <a:endParaRPr lang="he-IL" sz="6600" b="1" dirty="0">
              <a:solidFill>
                <a:srgbClr val="FFFF00"/>
              </a:solidFill>
              <a:latin typeface="Abadi" panose="020B0604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BE757A3-179D-4F16-80F2-29598017D8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7781365"/>
                  </p:ext>
                </p:extLst>
              </p:nvPr>
            </p:nvGraphicFramePr>
            <p:xfrm>
              <a:off x="1858210" y="1860029"/>
              <a:ext cx="8475579" cy="3565448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2825193">
                      <a:extLst>
                        <a:ext uri="{9D8B030D-6E8A-4147-A177-3AD203B41FA5}">
                          <a16:colId xmlns:a16="http://schemas.microsoft.com/office/drawing/2014/main" val="1460346350"/>
                        </a:ext>
                      </a:extLst>
                    </a:gridCol>
                    <a:gridCol w="2825193">
                      <a:extLst>
                        <a:ext uri="{9D8B030D-6E8A-4147-A177-3AD203B41FA5}">
                          <a16:colId xmlns:a16="http://schemas.microsoft.com/office/drawing/2014/main" val="1122874222"/>
                        </a:ext>
                      </a:extLst>
                    </a:gridCol>
                    <a:gridCol w="2825193">
                      <a:extLst>
                        <a:ext uri="{9D8B030D-6E8A-4147-A177-3AD203B41FA5}">
                          <a16:colId xmlns:a16="http://schemas.microsoft.com/office/drawing/2014/main" val="3289770685"/>
                        </a:ext>
                      </a:extLst>
                    </a:gridCol>
                  </a:tblGrid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פעולה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ממוצע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מקרה הרע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5941899"/>
                      </a:ext>
                    </a:extLst>
                  </a:tr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הכנסה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3245280"/>
                      </a:ext>
                    </a:extLst>
                  </a:tr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מחיקה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  <a:p>
                          <a:pPr rtl="1"/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027185"/>
                      </a:ext>
                    </a:extLst>
                  </a:tr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חיפוש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  <a:p>
                          <a:pPr rtl="1"/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320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he-IL" sz="3200" dirty="0">
                            <a:solidFill>
                              <a:srgbClr val="92D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3435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BE757A3-179D-4F16-80F2-29598017D8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7781365"/>
                  </p:ext>
                </p:extLst>
              </p:nvPr>
            </p:nvGraphicFramePr>
            <p:xfrm>
              <a:off x="1858210" y="1860029"/>
              <a:ext cx="8475579" cy="3565448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2825193">
                      <a:extLst>
                        <a:ext uri="{9D8B030D-6E8A-4147-A177-3AD203B41FA5}">
                          <a16:colId xmlns:a16="http://schemas.microsoft.com/office/drawing/2014/main" val="1460346350"/>
                        </a:ext>
                      </a:extLst>
                    </a:gridCol>
                    <a:gridCol w="2825193">
                      <a:extLst>
                        <a:ext uri="{9D8B030D-6E8A-4147-A177-3AD203B41FA5}">
                          <a16:colId xmlns:a16="http://schemas.microsoft.com/office/drawing/2014/main" val="1122874222"/>
                        </a:ext>
                      </a:extLst>
                    </a:gridCol>
                    <a:gridCol w="2825193">
                      <a:extLst>
                        <a:ext uri="{9D8B030D-6E8A-4147-A177-3AD203B41FA5}">
                          <a16:colId xmlns:a16="http://schemas.microsoft.com/office/drawing/2014/main" val="3289770685"/>
                        </a:ext>
                      </a:extLst>
                    </a:gridCol>
                  </a:tblGrid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פעולה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ממוצע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b="1" dirty="0"/>
                            <a:t>מקרה הרע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5941899"/>
                      </a:ext>
                    </a:extLst>
                  </a:tr>
                  <a:tr h="71592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הכנסה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216" t="-111966" r="-100431" b="-30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00216" t="-111966" r="-431" b="-3017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324528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מחיקה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216" t="-140909" r="-100431" b="-1005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00216" t="-140909" r="-431" b="-1005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027185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3200" dirty="0"/>
                            <a:t>חיפוש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0216" t="-242286" r="-100431" b="-1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00216" t="-242286" r="-431" b="-1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34358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892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78"/>
            <a:ext cx="9144000" cy="754955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atin typeface="Abadi" panose="020B0604020202020204" pitchFamily="34" charset="0"/>
                <a:cs typeface="+mn-cs"/>
              </a:rPr>
              <a:t>Successor</a:t>
            </a:r>
            <a:endParaRPr lang="he-IL" sz="6600" b="1" dirty="0">
              <a:latin typeface="Abadi" panose="020B0604020202020204" pitchFamily="34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88CE6-1313-451E-80A5-5F6F183FD9E7}"/>
              </a:ext>
            </a:extLst>
          </p:cNvPr>
          <p:cNvSpPr txBox="1"/>
          <p:nvPr/>
        </p:nvSpPr>
        <p:spPr>
          <a:xfrm>
            <a:off x="1885951" y="1479888"/>
            <a:ext cx="9534524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 algn="r" rtl="1">
              <a:buFont typeface="Courier New" panose="02070309020205020404" pitchFamily="49" charset="0"/>
              <a:buChar char="o"/>
            </a:pPr>
            <a:r>
              <a:rPr lang="he-IL" sz="2000" b="1" dirty="0">
                <a:latin typeface="Abadi" panose="020B0604020202020204" pitchFamily="34" charset="0"/>
              </a:rPr>
              <a:t> </a:t>
            </a:r>
            <a:r>
              <a:rPr lang="he-IL" sz="2000" b="1" dirty="0">
                <a:solidFill>
                  <a:srgbClr val="00FFFF"/>
                </a:solidFill>
                <a:latin typeface="Abadi" panose="020B0604020202020204" pitchFamily="34" charset="0"/>
              </a:rPr>
              <a:t>הגדרה :</a:t>
            </a:r>
            <a:r>
              <a:rPr lang="en-US" sz="2000" b="1" dirty="0">
                <a:solidFill>
                  <a:srgbClr val="00FFFF"/>
                </a:solidFill>
                <a:latin typeface="Abadi" panose="020B0604020202020204" pitchFamily="34" charset="0"/>
              </a:rPr>
              <a:t> </a:t>
            </a:r>
            <a:r>
              <a:rPr lang="en-US" sz="2000" b="1" dirty="0">
                <a:latin typeface="Abadi" panose="020B0604020202020204" pitchFamily="34" charset="0"/>
                <a:cs typeface="+mn-cs"/>
              </a:rPr>
              <a:t>Successor </a:t>
            </a:r>
            <a:r>
              <a:rPr lang="he-IL" sz="2000" b="1" dirty="0">
                <a:latin typeface="Abadi" panose="020B0604020202020204" pitchFamily="34" charset="0"/>
              </a:rPr>
              <a:t>של קודקוד </a:t>
            </a:r>
            <a:r>
              <a:rPr lang="en-US" sz="2000" b="1" dirty="0">
                <a:latin typeface="Abadi" panose="020B0604020202020204" pitchFamily="34" charset="0"/>
              </a:rPr>
              <a:t>x </a:t>
            </a:r>
            <a:r>
              <a:rPr lang="he-IL" sz="2000" b="1" dirty="0">
                <a:latin typeface="Abadi" panose="020B0604020202020204" pitchFamily="34" charset="0"/>
              </a:rPr>
              <a:t> הוא קדקוד המינימאלי </a:t>
            </a:r>
            <a:r>
              <a:rPr lang="en-US" sz="2000" b="1" dirty="0">
                <a:latin typeface="Abadi" panose="020B0604020202020204" pitchFamily="34" charset="0"/>
              </a:rPr>
              <a:t>y </a:t>
            </a:r>
            <a:r>
              <a:rPr lang="he-IL" sz="2000" b="1" dirty="0">
                <a:latin typeface="Abadi" panose="020B0604020202020204" pitchFamily="34" charset="0"/>
              </a:rPr>
              <a:t> בעל מפתח גדול ממפתח של </a:t>
            </a:r>
            <a:r>
              <a:rPr lang="en-US" sz="2000" b="1" dirty="0">
                <a:latin typeface="Abadi" panose="020B0604020202020204" pitchFamily="34" charset="0"/>
              </a:rPr>
              <a:t>x </a:t>
            </a:r>
            <a:endParaRPr lang="he-IL" sz="2000" b="1" dirty="0">
              <a:latin typeface="Abadi" panose="020B0604020202020204" pitchFamily="34" charset="0"/>
            </a:endParaRPr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sz="2000" b="1" dirty="0">
              <a:latin typeface="Abadi" panose="020B0604020202020204" pitchFamily="34" charset="0"/>
            </a:endParaRPr>
          </a:p>
          <a:p>
            <a:pPr indent="-457200" algn="r" rtl="1">
              <a:buFont typeface="Courier New" panose="02070309020205020404" pitchFamily="49" charset="0"/>
              <a:buChar char="o"/>
            </a:pPr>
            <a:r>
              <a:rPr lang="he-IL" sz="2000" dirty="0"/>
              <a:t>כלומר מבין הקודקודים שהערך שלהם יותר גדול מהערך של הקודקוד שאנחנו בודקים ה</a:t>
            </a:r>
            <a:r>
              <a:rPr lang="en-US" sz="2000" dirty="0"/>
              <a:t>successor</a:t>
            </a:r>
            <a:r>
              <a:rPr lang="he-IL" sz="2000" dirty="0"/>
              <a:t> הוא הכי קטן.</a:t>
            </a:r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sz="2000" b="1" dirty="0">
              <a:latin typeface="Abadi" panose="020B0604020202020204" pitchFamily="34" charset="0"/>
            </a:endParaRPr>
          </a:p>
          <a:p>
            <a:pPr indent="-457200" algn="r" rtl="1">
              <a:buFont typeface="Courier New" panose="02070309020205020404" pitchFamily="49" charset="0"/>
              <a:buChar char="o"/>
            </a:pPr>
            <a:r>
              <a:rPr lang="he-IL" sz="2000" b="1" dirty="0">
                <a:latin typeface="Abadi" panose="020B0604020202020204" pitchFamily="34" charset="0"/>
              </a:rPr>
              <a:t>איך נמצא אותו?</a:t>
            </a:r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sz="2000" b="1" dirty="0">
              <a:latin typeface="Abadi" panose="020B0604020202020204" pitchFamily="34" charset="0"/>
            </a:endParaRPr>
          </a:p>
          <a:p>
            <a:pPr indent="-457200" algn="r" rtl="1">
              <a:buFont typeface="Courier New" panose="02070309020205020404" pitchFamily="49" charset="0"/>
              <a:buChar char="o"/>
            </a:pPr>
            <a:r>
              <a:rPr lang="he-IL" sz="2000" dirty="0"/>
              <a:t>אם ל</a:t>
            </a:r>
            <a:r>
              <a:rPr lang="en-US" sz="2000" dirty="0"/>
              <a:t>x</a:t>
            </a:r>
            <a:r>
              <a:rPr lang="he-IL" sz="2000" dirty="0"/>
              <a:t> יש תת עץ ימני, אז העוקב שלו יהיה האיבר המינימלי בתת העץ הימני(כמו שראינו תרגול קודם)</a:t>
            </a:r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sz="2000" dirty="0"/>
          </a:p>
          <a:p>
            <a:pPr indent="-457200" algn="r" rtl="1">
              <a:buFont typeface="Courier New" panose="02070309020205020404" pitchFamily="49" charset="0"/>
              <a:buChar char="o"/>
            </a:pPr>
            <a:r>
              <a:rPr lang="he-IL" sz="2000" dirty="0"/>
              <a:t>אם אין ל</a:t>
            </a:r>
            <a:r>
              <a:rPr lang="en-US" sz="2000" dirty="0"/>
              <a:t>x</a:t>
            </a:r>
            <a:r>
              <a:rPr lang="he-IL" sz="2000" dirty="0"/>
              <a:t>  תת עץ ימני אז העוקב של </a:t>
            </a:r>
            <a:r>
              <a:rPr lang="en-US" sz="2000" dirty="0"/>
              <a:t>x</a:t>
            </a:r>
            <a:r>
              <a:rPr lang="he-IL" sz="2000" dirty="0"/>
              <a:t> הוא קדקוד האב הקדמון הקרוב ביותר ל</a:t>
            </a:r>
            <a:r>
              <a:rPr lang="en-US" sz="2000" dirty="0"/>
              <a:t>x</a:t>
            </a:r>
            <a:r>
              <a:rPr lang="he-IL" sz="2000" dirty="0"/>
              <a:t> שהבן השמאלי שלו גם מהווה את האב הקדמון של </a:t>
            </a:r>
            <a:r>
              <a:rPr lang="en-US" sz="2000" dirty="0"/>
              <a:t>x</a:t>
            </a:r>
            <a:r>
              <a:rPr lang="he-IL" sz="2000" dirty="0"/>
              <a:t>.</a:t>
            </a:r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dirty="0"/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dirty="0"/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b="1" dirty="0">
              <a:latin typeface="Abadi" panose="020B0604020202020204" pitchFamily="34" charset="0"/>
            </a:endParaRPr>
          </a:p>
          <a:p>
            <a:pPr algn="r" rtl="1"/>
            <a:r>
              <a:rPr lang="he-IL" sz="1800" b="1" dirty="0">
                <a:latin typeface="Abadi" panose="020B0604020202020204" pitchFamily="34" charset="0"/>
              </a:rPr>
              <a:t>      </a:t>
            </a:r>
          </a:p>
          <a:p>
            <a:r>
              <a:rPr lang="he-IL" sz="1800" b="1" dirty="0">
                <a:latin typeface="Abadi" panose="020B0604020202020204" pitchFamily="34" charset="0"/>
              </a:rPr>
              <a:t> </a:t>
            </a:r>
          </a:p>
          <a:p>
            <a:pPr marL="457200" indent="-457200" algn="r" rtl="1">
              <a:buFont typeface="Courier New" panose="02070309020205020404" pitchFamily="49" charset="0"/>
              <a:buChar char="o"/>
            </a:pPr>
            <a:endParaRPr lang="he-IL" b="1" dirty="0">
              <a:latin typeface="Abadi" panose="020B0604020202020204" pitchFamily="34" charset="0"/>
            </a:endParaRPr>
          </a:p>
          <a:p>
            <a:pPr marL="457200" indent="-457200" algn="r" rtl="1">
              <a:buFont typeface="Courier New" panose="02070309020205020404" pitchFamily="49" charset="0"/>
              <a:buChar char="o"/>
            </a:pPr>
            <a:endParaRPr lang="he-IL" sz="1800" b="1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2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364" y="1936786"/>
            <a:ext cx="480568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 rtl="1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מצאו את הSuccessor-</a:t>
            </a:r>
            <a:br>
              <a:rPr lang="he-IL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he-IL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של 13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DA7AA57E-FD7A-4CF1-9E97-2B9A5E369F7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72707"/>
            <a:ext cx="6780700" cy="471258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3303639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18766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78"/>
            <a:ext cx="9144000" cy="754955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atin typeface="Abadi" panose="020B0604020202020204" pitchFamily="34" charset="0"/>
                <a:cs typeface="+mn-cs"/>
              </a:rPr>
              <a:t>Successor</a:t>
            </a:r>
            <a:endParaRPr lang="he-IL" sz="6600" b="1" dirty="0">
              <a:latin typeface="Abadi" panose="020B0604020202020204" pitchFamily="34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88CE6-1313-451E-80A5-5F6F183FD9E7}"/>
              </a:ext>
            </a:extLst>
          </p:cNvPr>
          <p:cNvSpPr txBox="1"/>
          <p:nvPr/>
        </p:nvSpPr>
        <p:spPr>
          <a:xfrm>
            <a:off x="1276350" y="1201013"/>
            <a:ext cx="10048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 algn="r" rtl="1">
              <a:buFont typeface="Courier New" panose="02070309020205020404" pitchFamily="49" charset="0"/>
              <a:buChar char="o"/>
            </a:pPr>
            <a:r>
              <a:rPr kumimoji="0" lang="he-IL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+mn-ea"/>
                <a:cs typeface="Arial" panose="020B0604020202020204" pitchFamily="34" charset="0"/>
              </a:rPr>
              <a:t>ל13 אין בן ימני, לכן נתחיל "לטפס" למעלה עד שהגענו לקודקוד שהוא בן שמאלי של קודקוד אחר(6) ואז נחזיר את האבא- בדוגמה הזאת את הקודקוד 15</a:t>
            </a:r>
          </a:p>
          <a:p>
            <a:pPr indent="-457200" algn="r" rtl="1">
              <a:buFont typeface="Courier New" panose="02070309020205020404" pitchFamily="49" charset="0"/>
              <a:buChar char="o"/>
            </a:pPr>
            <a:endParaRPr lang="he-IL" b="1" dirty="0">
              <a:latin typeface="Abadi" panose="020B0604020202020204" pitchFamily="34" charset="0"/>
            </a:endParaRPr>
          </a:p>
        </p:txBody>
      </p:sp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A820DC9B-032E-4B36-98E2-A2096CBDBCD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37" y="2004992"/>
            <a:ext cx="6780700" cy="46910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330A94-4AE1-4CEA-8293-22A7DDAF8E0F}"/>
              </a:ext>
            </a:extLst>
          </p:cNvPr>
          <p:cNvCxnSpPr/>
          <p:nvPr/>
        </p:nvCxnSpPr>
        <p:spPr>
          <a:xfrm>
            <a:off x="4371974" y="2495550"/>
            <a:ext cx="248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60794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8978</TotalTime>
  <Words>1380</Words>
  <Application>Microsoft Office PowerPoint</Application>
  <PresentationFormat>Widescreen</PresentationFormat>
  <Paragraphs>274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Abadi</vt:lpstr>
      <vt:lpstr>Ar</vt:lpstr>
      <vt:lpstr>Arial</vt:lpstr>
      <vt:lpstr>Calibri</vt:lpstr>
      <vt:lpstr>Calibri Light</vt:lpstr>
      <vt:lpstr>Calibri Light (Headings)</vt:lpstr>
      <vt:lpstr>Cambria Math</vt:lpstr>
      <vt:lpstr>Century Gothic</vt:lpstr>
      <vt:lpstr>Courier New</vt:lpstr>
      <vt:lpstr>Gill Sans MT</vt:lpstr>
      <vt:lpstr>Roboto</vt:lpstr>
      <vt:lpstr>Wingdings 3</vt:lpstr>
      <vt:lpstr>1_Office Theme</vt:lpstr>
      <vt:lpstr>Ion</vt:lpstr>
      <vt:lpstr>מבני נתונים</vt:lpstr>
      <vt:lpstr>היום</vt:lpstr>
      <vt:lpstr>BBST</vt:lpstr>
      <vt:lpstr>Complexity of BST</vt:lpstr>
      <vt:lpstr>Complexity of BST</vt:lpstr>
      <vt:lpstr>Complexity of BBST</vt:lpstr>
      <vt:lpstr>Successor</vt:lpstr>
      <vt:lpstr>מצאו את הSuccessor- של 13</vt:lpstr>
      <vt:lpstr>Successor</vt:lpstr>
      <vt:lpstr>Predecessor</vt:lpstr>
      <vt:lpstr>Tree Rotations</vt:lpstr>
      <vt:lpstr>AVL Trees (1962) </vt:lpstr>
      <vt:lpstr>Balance factor</vt:lpstr>
      <vt:lpstr>AVL Trees</vt:lpstr>
      <vt:lpstr>PowerPoint Presentation</vt:lpstr>
      <vt:lpstr>AVL Trees (1962) </vt:lpstr>
      <vt:lpstr>AVL Rotations LL</vt:lpstr>
      <vt:lpstr>AVL Rotations RR</vt:lpstr>
      <vt:lpstr>AVL Rotations LR</vt:lpstr>
      <vt:lpstr>AVL Rotations RL</vt:lpstr>
      <vt:lpstr>AVL Rotations Insertion</vt:lpstr>
      <vt:lpstr>אבחנות</vt:lpstr>
      <vt:lpstr>AVL Rotations Remove</vt:lpstr>
      <vt:lpstr>שאלה 1</vt:lpstr>
      <vt:lpstr>שאלה 1</vt:lpstr>
      <vt:lpstr>שאלה 1</vt:lpstr>
      <vt:lpstr>שאלה 1</vt:lpstr>
      <vt:lpstr>שאלה 1</vt:lpstr>
      <vt:lpstr>שאלה 1</vt:lpstr>
      <vt:lpstr>שאלה 1</vt:lpstr>
      <vt:lpstr>שאלה 1</vt:lpstr>
      <vt:lpstr>שאלה 1</vt:lpstr>
      <vt:lpstr>שאלה 1</vt:lpstr>
      <vt:lpstr>PowerPoint Presentation</vt:lpstr>
      <vt:lpstr>PowerPoint Presentation</vt:lpstr>
      <vt:lpstr>עוד שאלות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הערה על מילוי משוב הוראה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מבני נתונים</dc:title>
  <dc:creator>צבי מינץ</dc:creator>
  <cp:lastModifiedBy>avi rahimov</cp:lastModifiedBy>
  <cp:revision>660</cp:revision>
  <dcterms:created xsi:type="dcterms:W3CDTF">2019-07-21T10:56:39Z</dcterms:created>
  <dcterms:modified xsi:type="dcterms:W3CDTF">2024-06-04T21:33:45Z</dcterms:modified>
</cp:coreProperties>
</file>